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42"/>
  </p:notesMasterIdLst>
  <p:handoutMasterIdLst>
    <p:handoutMasterId r:id="rId43"/>
  </p:handoutMasterIdLst>
  <p:sldIdLst>
    <p:sldId id="289" r:id="rId2"/>
    <p:sldId id="435" r:id="rId3"/>
    <p:sldId id="482" r:id="rId4"/>
    <p:sldId id="373" r:id="rId5"/>
    <p:sldId id="434" r:id="rId6"/>
    <p:sldId id="451" r:id="rId7"/>
    <p:sldId id="452" r:id="rId8"/>
    <p:sldId id="453" r:id="rId9"/>
    <p:sldId id="454" r:id="rId10"/>
    <p:sldId id="455" r:id="rId11"/>
    <p:sldId id="445" r:id="rId12"/>
    <p:sldId id="460" r:id="rId13"/>
    <p:sldId id="459" r:id="rId14"/>
    <p:sldId id="462" r:id="rId15"/>
    <p:sldId id="477" r:id="rId16"/>
    <p:sldId id="476" r:id="rId17"/>
    <p:sldId id="475" r:id="rId18"/>
    <p:sldId id="479" r:id="rId19"/>
    <p:sldId id="474" r:id="rId20"/>
    <p:sldId id="478" r:id="rId21"/>
    <p:sldId id="491" r:id="rId22"/>
    <p:sldId id="490" r:id="rId23"/>
    <p:sldId id="483" r:id="rId24"/>
    <p:sldId id="484" r:id="rId25"/>
    <p:sldId id="494" r:id="rId26"/>
    <p:sldId id="448" r:id="rId27"/>
    <p:sldId id="464" r:id="rId28"/>
    <p:sldId id="463" r:id="rId29"/>
    <p:sldId id="449" r:id="rId30"/>
    <p:sldId id="466" r:id="rId31"/>
    <p:sldId id="465" r:id="rId32"/>
    <p:sldId id="469" r:id="rId33"/>
    <p:sldId id="468" r:id="rId34"/>
    <p:sldId id="480" r:id="rId35"/>
    <p:sldId id="470" r:id="rId36"/>
    <p:sldId id="471" r:id="rId37"/>
    <p:sldId id="450" r:id="rId38"/>
    <p:sldId id="472" r:id="rId39"/>
    <p:sldId id="473" r:id="rId40"/>
    <p:sldId id="273" r:id="rId41"/>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c" initials="m" lastIdx="4" clrIdx="0">
    <p:extLst>
      <p:ext uri="{19B8F6BF-5375-455C-9EA6-DF929625EA0E}">
        <p15:presenceInfo xmlns:p15="http://schemas.microsoft.com/office/powerpoint/2012/main" userId="mac" providerId="None"/>
      </p:ext>
    </p:extLst>
  </p:cmAuthor>
  <p:cmAuthor id="2" name="Microsoft Office-Anwender" initials="MO" lastIdx="4" clrIdx="1">
    <p:extLst>
      <p:ext uri="{19B8F6BF-5375-455C-9EA6-DF929625EA0E}">
        <p15:presenceInfo xmlns:p15="http://schemas.microsoft.com/office/powerpoint/2012/main" userId="Microsoft Office-Anwend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19292"/>
    <a:srgbClr val="AE0C21"/>
    <a:srgbClr val="991C2C"/>
    <a:srgbClr val="286AA6"/>
    <a:srgbClr val="007DD9"/>
    <a:srgbClr val="636362"/>
    <a:srgbClr val="969899"/>
    <a:srgbClr val="E9F1F7"/>
    <a:srgbClr val="DEEB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55" autoAdjust="0"/>
    <p:restoredTop sz="97474" autoAdjust="0"/>
  </p:normalViewPr>
  <p:slideViewPr>
    <p:cSldViewPr snapToGrid="0">
      <p:cViewPr varScale="1">
        <p:scale>
          <a:sx n="83" d="100"/>
          <a:sy n="83" d="100"/>
        </p:scale>
        <p:origin x="782" y="77"/>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118" d="100"/>
          <a:sy n="118" d="100"/>
        </p:scale>
        <p:origin x="3688"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B310590-997E-A209-A2EA-FAF213604A1A}"/>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FC1C31E0-8B69-E22B-2FD6-D6784BBCA422}"/>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D4C9437-0E7A-40BC-B326-25F72DE6EE5B}" type="datetimeFigureOut">
              <a:rPr lang="de-DE" smtClean="0"/>
              <a:t>27.01.2025</a:t>
            </a:fld>
            <a:endParaRPr lang="de-DE"/>
          </a:p>
        </p:txBody>
      </p:sp>
      <p:sp>
        <p:nvSpPr>
          <p:cNvPr id="4" name="Fußzeilenplatzhalter 3">
            <a:extLst>
              <a:ext uri="{FF2B5EF4-FFF2-40B4-BE49-F238E27FC236}">
                <a16:creationId xmlns:a16="http://schemas.microsoft.com/office/drawing/2014/main" id="{D3771AD9-A34F-31E8-33B6-5779E118B8DC}"/>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C5B4DF5-2035-510F-FF39-604A9B0DDB43}"/>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E446C52-76D5-42C7-8D2C-BFBD5C723547}" type="slidenum">
              <a:rPr lang="de-DE" smtClean="0"/>
              <a:t>‹Nr.›</a:t>
            </a:fld>
            <a:endParaRPr lang="de-DE"/>
          </a:p>
        </p:txBody>
      </p:sp>
    </p:spTree>
    <p:extLst>
      <p:ext uri="{BB962C8B-B14F-4D97-AF65-F5344CB8AC3E}">
        <p14:creationId xmlns:p14="http://schemas.microsoft.com/office/powerpoint/2010/main" val="148644440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904A93A-50F6-48FF-AA04-D00552E67120}" type="datetimeFigureOut">
              <a:rPr lang="de-DE" smtClean="0"/>
              <a:t>27.01.2025</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E5B14C8-54AB-416D-99B3-39C3641D6D08}" type="slidenum">
              <a:rPr lang="de-DE" smtClean="0"/>
              <a:t>‹Nr.›</a:t>
            </a:fld>
            <a:endParaRPr lang="de-DE"/>
          </a:p>
        </p:txBody>
      </p:sp>
    </p:spTree>
    <p:extLst>
      <p:ext uri="{BB962C8B-B14F-4D97-AF65-F5344CB8AC3E}">
        <p14:creationId xmlns:p14="http://schemas.microsoft.com/office/powerpoint/2010/main" val="16394723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E5B14C8-54AB-416D-99B3-39C3641D6D08}" type="slidenum">
              <a:rPr lang="de-DE" smtClean="0"/>
              <a:t>1</a:t>
            </a:fld>
            <a:endParaRPr lang="de-DE"/>
          </a:p>
        </p:txBody>
      </p:sp>
      <p:sp>
        <p:nvSpPr>
          <p:cNvPr id="5" name="Fußzeilenplatzhalter 4">
            <a:extLst>
              <a:ext uri="{FF2B5EF4-FFF2-40B4-BE49-F238E27FC236}">
                <a16:creationId xmlns:a16="http://schemas.microsoft.com/office/drawing/2014/main" id="{769BCEF5-0F05-33AA-F6DF-6BE54C55B560}"/>
              </a:ext>
            </a:extLst>
          </p:cNvPr>
          <p:cNvSpPr>
            <a:spLocks noGrp="1"/>
          </p:cNvSpPr>
          <p:nvPr>
            <p:ph type="ftr" sz="quarter" idx="4"/>
          </p:nvPr>
        </p:nvSpPr>
        <p:spPr/>
        <p:txBody>
          <a:bodyPr/>
          <a:lstStyle/>
          <a:p>
            <a:endParaRPr lang="de-DE"/>
          </a:p>
        </p:txBody>
      </p:sp>
    </p:spTree>
    <p:extLst>
      <p:ext uri="{BB962C8B-B14F-4D97-AF65-F5344CB8AC3E}">
        <p14:creationId xmlns:p14="http://schemas.microsoft.com/office/powerpoint/2010/main" val="4065378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v1">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88F5B9A3-07D1-2142-B838-462AE654C2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47542" y="5529679"/>
            <a:ext cx="2087821" cy="995517"/>
          </a:xfrm>
          <a:prstGeom prst="rect">
            <a:avLst/>
          </a:prstGeom>
        </p:spPr>
      </p:pic>
      <p:sp>
        <p:nvSpPr>
          <p:cNvPr id="11" name="Bildplatzhalter 10">
            <a:extLst>
              <a:ext uri="{FF2B5EF4-FFF2-40B4-BE49-F238E27FC236}">
                <a16:creationId xmlns:a16="http://schemas.microsoft.com/office/drawing/2014/main" id="{56689527-8B2D-634A-92A9-EFFA469373C3}"/>
              </a:ext>
            </a:extLst>
          </p:cNvPr>
          <p:cNvSpPr>
            <a:spLocks noGrp="1"/>
          </p:cNvSpPr>
          <p:nvPr>
            <p:ph type="pic" sz="quarter" idx="10"/>
          </p:nvPr>
        </p:nvSpPr>
        <p:spPr>
          <a:xfrm>
            <a:off x="-5" y="0"/>
            <a:ext cx="12209589" cy="4590514"/>
          </a:xfrm>
          <a:custGeom>
            <a:avLst/>
            <a:gdLst>
              <a:gd name="connsiteX0" fmla="*/ 0 w 12192005"/>
              <a:gd name="connsiteY0" fmla="*/ 0 h 4454400"/>
              <a:gd name="connsiteX1" fmla="*/ 12192005 w 12192005"/>
              <a:gd name="connsiteY1" fmla="*/ 0 h 4454400"/>
              <a:gd name="connsiteX2" fmla="*/ 12192005 w 12192005"/>
              <a:gd name="connsiteY2" fmla="*/ 4454400 h 4454400"/>
              <a:gd name="connsiteX3" fmla="*/ 0 w 12192005"/>
              <a:gd name="connsiteY3" fmla="*/ 4454400 h 4454400"/>
              <a:gd name="connsiteX4" fmla="*/ 0 w 12192005"/>
              <a:gd name="connsiteY4" fmla="*/ 0 h 4454400"/>
              <a:gd name="connsiteX0" fmla="*/ 0 w 12192005"/>
              <a:gd name="connsiteY0" fmla="*/ 0 h 4641968"/>
              <a:gd name="connsiteX1" fmla="*/ 12192005 w 12192005"/>
              <a:gd name="connsiteY1" fmla="*/ 0 h 4641968"/>
              <a:gd name="connsiteX2" fmla="*/ 12192005 w 12192005"/>
              <a:gd name="connsiteY2" fmla="*/ 4454400 h 4641968"/>
              <a:gd name="connsiteX3" fmla="*/ 0 w 12192005"/>
              <a:gd name="connsiteY3" fmla="*/ 4454400 h 4641968"/>
              <a:gd name="connsiteX4" fmla="*/ 0 w 12192005"/>
              <a:gd name="connsiteY4" fmla="*/ 0 h 4641968"/>
              <a:gd name="connsiteX0" fmla="*/ 0 w 12209589"/>
              <a:gd name="connsiteY0" fmla="*/ 0 h 4543034"/>
              <a:gd name="connsiteX1" fmla="*/ 12192005 w 12209589"/>
              <a:gd name="connsiteY1" fmla="*/ 0 h 4543034"/>
              <a:gd name="connsiteX2" fmla="*/ 12209589 w 12209589"/>
              <a:gd name="connsiteY2" fmla="*/ 3654300 h 4543034"/>
              <a:gd name="connsiteX3" fmla="*/ 0 w 12209589"/>
              <a:gd name="connsiteY3" fmla="*/ 4454400 h 4543034"/>
              <a:gd name="connsiteX4" fmla="*/ 0 w 12209589"/>
              <a:gd name="connsiteY4" fmla="*/ 0 h 4543034"/>
              <a:gd name="connsiteX0" fmla="*/ 0 w 12209589"/>
              <a:gd name="connsiteY0" fmla="*/ 0 h 4590514"/>
              <a:gd name="connsiteX1" fmla="*/ 12192005 w 12209589"/>
              <a:gd name="connsiteY1" fmla="*/ 0 h 4590514"/>
              <a:gd name="connsiteX2" fmla="*/ 12209589 w 12209589"/>
              <a:gd name="connsiteY2" fmla="*/ 3654300 h 4590514"/>
              <a:gd name="connsiteX3" fmla="*/ 0 w 12209589"/>
              <a:gd name="connsiteY3" fmla="*/ 4454400 h 4590514"/>
              <a:gd name="connsiteX4" fmla="*/ 0 w 12209589"/>
              <a:gd name="connsiteY4" fmla="*/ 0 h 4590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9589" h="4590514">
                <a:moveTo>
                  <a:pt x="0" y="0"/>
                </a:moveTo>
                <a:lnTo>
                  <a:pt x="12192005" y="0"/>
                </a:lnTo>
                <a:cubicBezTo>
                  <a:pt x="12197866" y="1218100"/>
                  <a:pt x="12203728" y="2436200"/>
                  <a:pt x="12209589" y="3654300"/>
                </a:cubicBezTo>
                <a:cubicBezTo>
                  <a:pt x="8884140" y="4234592"/>
                  <a:pt x="3747479" y="4876430"/>
                  <a:pt x="0" y="4454400"/>
                </a:cubicBezTo>
                <a:lnTo>
                  <a:pt x="0" y="0"/>
                </a:lnTo>
                <a:close/>
              </a:path>
            </a:pathLst>
          </a:custGeom>
          <a:solidFill>
            <a:schemeClr val="bg1">
              <a:lumMod val="95000"/>
            </a:schemeClr>
          </a:solidFill>
        </p:spPr>
        <p:txBody>
          <a:bodyPr/>
          <a:lstStyle/>
          <a:p>
            <a:endParaRPr lang="de-DE" dirty="0"/>
          </a:p>
        </p:txBody>
      </p:sp>
      <p:sp>
        <p:nvSpPr>
          <p:cNvPr id="10" name="Textplatzhalter 2">
            <a:extLst>
              <a:ext uri="{FF2B5EF4-FFF2-40B4-BE49-F238E27FC236}">
                <a16:creationId xmlns:a16="http://schemas.microsoft.com/office/drawing/2014/main" id="{A684CB05-725A-42D0-924E-2D9301D24F96}"/>
              </a:ext>
            </a:extLst>
          </p:cNvPr>
          <p:cNvSpPr>
            <a:spLocks noGrp="1"/>
          </p:cNvSpPr>
          <p:nvPr>
            <p:ph type="body" sz="quarter" idx="11" hasCustomPrompt="1"/>
          </p:nvPr>
        </p:nvSpPr>
        <p:spPr>
          <a:xfrm>
            <a:off x="369030" y="4796970"/>
            <a:ext cx="9022022" cy="943429"/>
          </a:xfrm>
          <a:prstGeom prst="rect">
            <a:avLst/>
          </a:prstGeom>
        </p:spPr>
        <p:txBody>
          <a:bodyPr anchor="ctr"/>
          <a:lstStyle>
            <a:lvl1pPr marL="0" indent="0">
              <a:lnSpc>
                <a:spcPts val="2500"/>
              </a:lnSpc>
              <a:buNone/>
              <a:defRPr sz="2800">
                <a:solidFill>
                  <a:srgbClr val="636362"/>
                </a:solidFill>
                <a:latin typeface="Times New Roman" panose="02020603050405020304" pitchFamily="18" charset="0"/>
                <a:cs typeface="Times New Roman" panose="02020603050405020304" pitchFamily="18" charset="0"/>
              </a:defRPr>
            </a:lvl1pPr>
          </a:lstStyle>
          <a:p>
            <a:r>
              <a:rPr lang="de-DE" dirty="0"/>
              <a:t>Titel eingeben</a:t>
            </a:r>
          </a:p>
        </p:txBody>
      </p:sp>
      <p:sp>
        <p:nvSpPr>
          <p:cNvPr id="12" name="Textplatzhalter 11">
            <a:extLst>
              <a:ext uri="{FF2B5EF4-FFF2-40B4-BE49-F238E27FC236}">
                <a16:creationId xmlns:a16="http://schemas.microsoft.com/office/drawing/2014/main" id="{E39419F2-6A54-4FAA-A1A3-33DE486EC08E}"/>
              </a:ext>
            </a:extLst>
          </p:cNvPr>
          <p:cNvSpPr>
            <a:spLocks noGrp="1"/>
          </p:cNvSpPr>
          <p:nvPr>
            <p:ph type="body" sz="quarter" idx="13" hasCustomPrompt="1"/>
          </p:nvPr>
        </p:nvSpPr>
        <p:spPr>
          <a:xfrm>
            <a:off x="369030" y="5927315"/>
            <a:ext cx="9022022" cy="597881"/>
          </a:xfrm>
          <a:prstGeom prst="rect">
            <a:avLst/>
          </a:prstGeom>
        </p:spPr>
        <p:txBody>
          <a:bodyPr anchor="ctr">
            <a:noAutofit/>
          </a:bodyPr>
          <a:lstStyle>
            <a:lvl1pPr marL="0" indent="0">
              <a:lnSpc>
                <a:spcPct val="100000"/>
              </a:lnSpc>
              <a:buNone/>
              <a:defRPr sz="1800">
                <a:solidFill>
                  <a:srgbClr val="636362"/>
                </a:solidFill>
              </a:defRPr>
            </a:lvl1pPr>
            <a:lvl2pPr marL="457200" indent="0">
              <a:buNone/>
              <a:defRPr sz="1800">
                <a:solidFill>
                  <a:srgbClr val="636362"/>
                </a:solidFill>
              </a:defRPr>
            </a:lvl2pPr>
            <a:lvl3pPr marL="914400" indent="0">
              <a:buNone/>
              <a:defRPr sz="1800">
                <a:solidFill>
                  <a:srgbClr val="636362"/>
                </a:solidFill>
              </a:defRPr>
            </a:lvl3pPr>
            <a:lvl4pPr marL="1371600" indent="0">
              <a:buNone/>
              <a:defRPr sz="1800">
                <a:solidFill>
                  <a:srgbClr val="636362"/>
                </a:solidFill>
              </a:defRPr>
            </a:lvl4pPr>
            <a:lvl5pPr marL="1828800" indent="0">
              <a:buNone/>
              <a:defRPr sz="1800">
                <a:solidFill>
                  <a:srgbClr val="636362"/>
                </a:solidFill>
              </a:defRPr>
            </a:lvl5pPr>
          </a:lstStyle>
          <a:p>
            <a:pPr lvl="0"/>
            <a:r>
              <a:rPr lang="de-DE" dirty="0"/>
              <a:t>Untertitel eingeben</a:t>
            </a:r>
          </a:p>
        </p:txBody>
      </p:sp>
    </p:spTree>
    <p:extLst>
      <p:ext uri="{BB962C8B-B14F-4D97-AF65-F5344CB8AC3E}">
        <p14:creationId xmlns:p14="http://schemas.microsoft.com/office/powerpoint/2010/main" val="195179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Inhalte">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213838" y="1458912"/>
            <a:ext cx="3786662" cy="4608513"/>
          </a:xfrm>
          <a:prstGeom prst="rect">
            <a:avLst/>
          </a:prstGeom>
        </p:spPr>
        <p:txBody>
          <a:bodyPr>
            <a:normAutofit/>
          </a:bodyPr>
          <a:lstStyle>
            <a:lvl1pPr>
              <a:lnSpc>
                <a:spcPct val="120000"/>
              </a:lnSpc>
              <a:defRPr sz="1800"/>
            </a:lvl1pPr>
          </a:lstStyle>
          <a:p>
            <a:pPr lvl="0"/>
            <a:r>
              <a:rPr lang="de-DE" dirty="0"/>
              <a:t>Text bearbeiten</a:t>
            </a:r>
          </a:p>
        </p:txBody>
      </p:sp>
      <p:sp>
        <p:nvSpPr>
          <p:cNvPr id="5" name="Titel 4"/>
          <p:cNvSpPr>
            <a:spLocks noGrp="1"/>
          </p:cNvSpPr>
          <p:nvPr>
            <p:ph type="title"/>
          </p:nvPr>
        </p:nvSpPr>
        <p:spPr/>
        <p:txBody>
          <a:bodyPr/>
          <a:lstStyle/>
          <a:p>
            <a:r>
              <a:rPr lang="de-DE"/>
              <a:t>Titelmasterformat durch Klicken bearbeiten</a:t>
            </a:r>
            <a:endParaRPr lang="de-DE" dirty="0"/>
          </a:p>
        </p:txBody>
      </p:sp>
      <p:sp>
        <p:nvSpPr>
          <p:cNvPr id="2" name="Datumsplatzhalter 1"/>
          <p:cNvSpPr>
            <a:spLocks noGrp="1"/>
          </p:cNvSpPr>
          <p:nvPr>
            <p:ph type="dt" sz="half" idx="10"/>
          </p:nvPr>
        </p:nvSpPr>
        <p:spPr/>
        <p:txBody>
          <a:bodyPr/>
          <a:lstStyle/>
          <a:p>
            <a:r>
              <a:rPr lang="de-DE" altLang="de-DE"/>
              <a:t>15.01.2025</a:t>
            </a:r>
            <a:endParaRPr lang="de-DE" altLang="de-DE" dirty="0"/>
          </a:p>
        </p:txBody>
      </p:sp>
      <p:sp>
        <p:nvSpPr>
          <p:cNvPr id="4" name="Fußzeilenplatzhalter 3"/>
          <p:cNvSpPr>
            <a:spLocks noGrp="1"/>
          </p:cNvSpPr>
          <p:nvPr>
            <p:ph type="ftr" sz="quarter" idx="11"/>
          </p:nvPr>
        </p:nvSpPr>
        <p:spPr/>
        <p:txBody>
          <a:bodyPr/>
          <a:lstStyle/>
          <a:p>
            <a:pPr>
              <a:defRPr/>
            </a:pPr>
            <a:r>
              <a:rPr lang="de-DE"/>
              <a:t>Stand: Januar 2025</a:t>
            </a:r>
            <a:endParaRPr lang="de-DE" dirty="0"/>
          </a:p>
        </p:txBody>
      </p:sp>
      <p:sp>
        <p:nvSpPr>
          <p:cNvPr id="7" name="Inhaltsplatzhalter 2"/>
          <p:cNvSpPr>
            <a:spLocks noGrp="1"/>
          </p:cNvSpPr>
          <p:nvPr>
            <p:ph idx="13" hasCustomPrompt="1"/>
          </p:nvPr>
        </p:nvSpPr>
        <p:spPr>
          <a:xfrm>
            <a:off x="8194674" y="1458912"/>
            <a:ext cx="3777725" cy="4608513"/>
          </a:xfrm>
          <a:prstGeom prst="rect">
            <a:avLst/>
          </a:prstGeom>
        </p:spPr>
        <p:txBody>
          <a:bodyPr>
            <a:normAutofit/>
          </a:bodyPr>
          <a:lstStyle>
            <a:lvl1pPr>
              <a:lnSpc>
                <a:spcPct val="120000"/>
              </a:lnSpc>
              <a:defRPr sz="1800"/>
            </a:lvl1pPr>
          </a:lstStyle>
          <a:p>
            <a:pPr lvl="0"/>
            <a:r>
              <a:rPr lang="de-DE" dirty="0"/>
              <a:t>Text bearbeiten</a:t>
            </a:r>
          </a:p>
        </p:txBody>
      </p:sp>
      <p:sp>
        <p:nvSpPr>
          <p:cNvPr id="8" name="Inhaltsplatzhalter 2"/>
          <p:cNvSpPr>
            <a:spLocks noGrp="1"/>
          </p:cNvSpPr>
          <p:nvPr>
            <p:ph idx="14" hasCustomPrompt="1"/>
          </p:nvPr>
        </p:nvSpPr>
        <p:spPr>
          <a:xfrm>
            <a:off x="4194175" y="1458913"/>
            <a:ext cx="3797300" cy="4608512"/>
          </a:xfrm>
          <a:prstGeom prst="rect">
            <a:avLst/>
          </a:prstGeom>
        </p:spPr>
        <p:txBody>
          <a:bodyPr>
            <a:normAutofit/>
          </a:bodyPr>
          <a:lstStyle>
            <a:lvl1pPr>
              <a:lnSpc>
                <a:spcPct val="120000"/>
              </a:lnSpc>
              <a:defRPr sz="1800"/>
            </a:lvl1pPr>
          </a:lstStyle>
          <a:p>
            <a:pPr lvl="0"/>
            <a:r>
              <a:rPr lang="de-DE" dirty="0"/>
              <a:t>Text bearbeiten</a:t>
            </a:r>
          </a:p>
        </p:txBody>
      </p:sp>
    </p:spTree>
    <p:extLst>
      <p:ext uri="{BB962C8B-B14F-4D97-AF65-F5344CB8AC3E}">
        <p14:creationId xmlns:p14="http://schemas.microsoft.com/office/powerpoint/2010/main" val="402513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mit Text">
    <p:spTree>
      <p:nvGrpSpPr>
        <p:cNvPr id="1" name=""/>
        <p:cNvGrpSpPr/>
        <p:nvPr/>
      </p:nvGrpSpPr>
      <p:grpSpPr>
        <a:xfrm>
          <a:off x="0" y="0"/>
          <a:ext cx="0" cy="0"/>
          <a:chOff x="0" y="0"/>
          <a:chExt cx="0" cy="0"/>
        </a:xfrm>
      </p:grpSpPr>
      <p:sp>
        <p:nvSpPr>
          <p:cNvPr id="40" name="Picture Placeholder 1"/>
          <p:cNvSpPr>
            <a:spLocks noGrp="1"/>
          </p:cNvSpPr>
          <p:nvPr>
            <p:ph type="pic" sz="quarter" idx="31"/>
          </p:nvPr>
        </p:nvSpPr>
        <p:spPr>
          <a:xfrm>
            <a:off x="213837" y="1458913"/>
            <a:ext cx="5774213" cy="4608000"/>
          </a:xfrm>
          <a:prstGeom prst="rect">
            <a:avLst/>
          </a:prstGeom>
          <a:noFill/>
        </p:spPr>
      </p:sp>
      <p:sp>
        <p:nvSpPr>
          <p:cNvPr id="3" name="Textplatzhalter 2"/>
          <p:cNvSpPr>
            <a:spLocks noGrp="1"/>
          </p:cNvSpPr>
          <p:nvPr>
            <p:ph type="body" sz="quarter" idx="35"/>
          </p:nvPr>
        </p:nvSpPr>
        <p:spPr>
          <a:xfrm>
            <a:off x="6181724" y="1458913"/>
            <a:ext cx="5792789" cy="4608000"/>
          </a:xfrm>
          <a:prstGeom prst="rect">
            <a:avLst/>
          </a:prstGeom>
          <a:noFill/>
        </p:spPr>
        <p:txBody>
          <a:bodyPr lIns="72000" tIns="36000" rIns="72000" bIns="36000" anchor="t"/>
          <a:lstStyle>
            <a:lvl1pPr algn="l">
              <a:lnSpc>
                <a:spcPct val="120000"/>
              </a:lnSpc>
              <a:spcAft>
                <a:spcPts val="1600"/>
              </a:spcAft>
              <a:defRPr baseline="0">
                <a:solidFill>
                  <a:srgbClr val="000000"/>
                </a:solidFill>
              </a:defRPr>
            </a:lvl1pPr>
          </a:lstStyle>
          <a:p>
            <a:pPr lvl="0"/>
            <a:r>
              <a:rPr lang="de-DE" dirty="0"/>
              <a:t>Text</a:t>
            </a:r>
          </a:p>
        </p:txBody>
      </p:sp>
      <p:sp>
        <p:nvSpPr>
          <p:cNvPr id="2" name="Titel 1"/>
          <p:cNvSpPr>
            <a:spLocks noGrp="1"/>
          </p:cNvSpPr>
          <p:nvPr>
            <p:ph type="title"/>
          </p:nvPr>
        </p:nvSpPr>
        <p:spPr/>
        <p:txBody>
          <a:bodyPr/>
          <a:lstStyle/>
          <a:p>
            <a:r>
              <a:rPr lang="de-DE"/>
              <a:t>Titelmasterformat durch Klicken bearbeiten</a:t>
            </a:r>
          </a:p>
        </p:txBody>
      </p:sp>
      <p:sp>
        <p:nvSpPr>
          <p:cNvPr id="4" name="Datumsplatzhalter 3"/>
          <p:cNvSpPr>
            <a:spLocks noGrp="1"/>
          </p:cNvSpPr>
          <p:nvPr>
            <p:ph type="dt" sz="half" idx="36"/>
          </p:nvPr>
        </p:nvSpPr>
        <p:spPr/>
        <p:txBody>
          <a:bodyPr/>
          <a:lstStyle/>
          <a:p>
            <a:r>
              <a:rPr lang="de-DE" altLang="de-DE"/>
              <a:t>15.01.2025</a:t>
            </a:r>
            <a:endParaRPr lang="de-DE" altLang="de-DE" dirty="0"/>
          </a:p>
        </p:txBody>
      </p:sp>
      <p:sp>
        <p:nvSpPr>
          <p:cNvPr id="5" name="Fußzeilenplatzhalter 4"/>
          <p:cNvSpPr>
            <a:spLocks noGrp="1"/>
          </p:cNvSpPr>
          <p:nvPr>
            <p:ph type="ftr" sz="quarter" idx="37"/>
          </p:nvPr>
        </p:nvSpPr>
        <p:spPr/>
        <p:txBody>
          <a:bodyPr/>
          <a:lstStyle/>
          <a:p>
            <a:pPr>
              <a:defRPr/>
            </a:pPr>
            <a:r>
              <a:rPr lang="de-DE"/>
              <a:t>Stand: Januar 2025</a:t>
            </a:r>
            <a:endParaRPr lang="de-DE" dirty="0"/>
          </a:p>
        </p:txBody>
      </p:sp>
    </p:spTree>
    <p:extLst>
      <p:ext uri="{BB962C8B-B14F-4D97-AF65-F5344CB8AC3E}">
        <p14:creationId xmlns:p14="http://schemas.microsoft.com/office/powerpoint/2010/main" val="337968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Inhaltsfolie-Text-Bild-v2">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5608D43-FC0D-4166-BD92-BF4AC3FA7C1C}"/>
              </a:ext>
            </a:extLst>
          </p:cNvPr>
          <p:cNvSpPr>
            <a:spLocks noGrp="1"/>
          </p:cNvSpPr>
          <p:nvPr>
            <p:ph sz="half" idx="1"/>
          </p:nvPr>
        </p:nvSpPr>
        <p:spPr>
          <a:xfrm>
            <a:off x="213837" y="1458913"/>
            <a:ext cx="5774213" cy="4608000"/>
          </a:xfrm>
          <a:prstGeom prst="rect">
            <a:avLst/>
          </a:prstGeom>
        </p:spPr>
        <p:txBody>
          <a:bodyPr/>
          <a:lstStyle>
            <a:lvl1pPr>
              <a:defRPr/>
            </a:lvl1pPr>
          </a:lstStyle>
          <a:p>
            <a:pPr lvl="0"/>
            <a:r>
              <a:rPr lang="de-DE" dirty="0"/>
              <a:t>Text</a:t>
            </a:r>
          </a:p>
        </p:txBody>
      </p:sp>
      <p:sp>
        <p:nvSpPr>
          <p:cNvPr id="7" name="Bildplatzhalter 24">
            <a:extLst>
              <a:ext uri="{FF2B5EF4-FFF2-40B4-BE49-F238E27FC236}">
                <a16:creationId xmlns:a16="http://schemas.microsoft.com/office/drawing/2014/main" id="{15482F92-FF3F-419A-9E58-3BB6B3A651F4}"/>
              </a:ext>
            </a:extLst>
          </p:cNvPr>
          <p:cNvSpPr>
            <a:spLocks noGrp="1"/>
          </p:cNvSpPr>
          <p:nvPr>
            <p:ph type="pic" sz="quarter" idx="13"/>
          </p:nvPr>
        </p:nvSpPr>
        <p:spPr>
          <a:xfrm>
            <a:off x="6181725" y="1458913"/>
            <a:ext cx="5792788" cy="4608000"/>
          </a:xfrm>
          <a:prstGeom prst="rect">
            <a:avLst/>
          </a:prstGeom>
        </p:spPr>
        <p:txBody>
          <a:bodyPr/>
          <a:lstStyle/>
          <a:p>
            <a:endParaRPr lang="de-DE" dirty="0"/>
          </a:p>
        </p:txBody>
      </p:sp>
      <p:pic>
        <p:nvPicPr>
          <p:cNvPr id="11" name="Grafik 10">
            <a:extLst>
              <a:ext uri="{FF2B5EF4-FFF2-40B4-BE49-F238E27FC236}">
                <a16:creationId xmlns:a16="http://schemas.microsoft.com/office/drawing/2014/main" id="{F6AED98D-F983-7245-BE55-BAB56952A2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7352" y="219600"/>
            <a:ext cx="1295048" cy="617506"/>
          </a:xfrm>
          <a:prstGeom prst="rect">
            <a:avLst/>
          </a:prstGeom>
        </p:spPr>
      </p:pic>
      <p:sp>
        <p:nvSpPr>
          <p:cNvPr id="21" name="Datumsplatzhalter 2">
            <a:extLst>
              <a:ext uri="{FF2B5EF4-FFF2-40B4-BE49-F238E27FC236}">
                <a16:creationId xmlns:a16="http://schemas.microsoft.com/office/drawing/2014/main" id="{281E2635-4A09-1443-856A-98357C33384F}"/>
              </a:ext>
            </a:extLst>
          </p:cNvPr>
          <p:cNvSpPr>
            <a:spLocks noGrp="1"/>
          </p:cNvSpPr>
          <p:nvPr>
            <p:ph type="dt" sz="half" idx="2"/>
          </p:nvPr>
        </p:nvSpPr>
        <p:spPr>
          <a:xfrm>
            <a:off x="213838" y="6320972"/>
            <a:ext cx="944402" cy="309264"/>
          </a:xfrm>
          <a:prstGeom prst="rect">
            <a:avLst/>
          </a:prstGeom>
        </p:spPr>
        <p:txBody>
          <a:bodyPr anchor="b"/>
          <a:lstStyle>
            <a:lvl1pPr>
              <a:defRPr sz="1100">
                <a:solidFill>
                  <a:srgbClr val="919292"/>
                </a:solidFill>
              </a:defRPr>
            </a:lvl1pPr>
          </a:lstStyle>
          <a:p>
            <a:r>
              <a:rPr lang="de-DE"/>
              <a:t>15.01.2025</a:t>
            </a:r>
            <a:endParaRPr lang="de-DE" dirty="0"/>
          </a:p>
        </p:txBody>
      </p:sp>
      <p:sp>
        <p:nvSpPr>
          <p:cNvPr id="22" name="Fußzeilenplatzhalter 3">
            <a:extLst>
              <a:ext uri="{FF2B5EF4-FFF2-40B4-BE49-F238E27FC236}">
                <a16:creationId xmlns:a16="http://schemas.microsoft.com/office/drawing/2014/main" id="{6128A170-372C-8C4F-BE0C-373F21A53FB7}"/>
              </a:ext>
            </a:extLst>
          </p:cNvPr>
          <p:cNvSpPr>
            <a:spLocks noGrp="1"/>
          </p:cNvSpPr>
          <p:nvPr>
            <p:ph type="ftr" sz="quarter" idx="3"/>
          </p:nvPr>
        </p:nvSpPr>
        <p:spPr>
          <a:xfrm>
            <a:off x="1332411" y="6320971"/>
            <a:ext cx="10639989" cy="309264"/>
          </a:xfrm>
          <a:prstGeom prst="rect">
            <a:avLst/>
          </a:prstGeom>
        </p:spPr>
        <p:txBody>
          <a:bodyPr anchor="b"/>
          <a:lstStyle>
            <a:lvl1pPr>
              <a:defRPr sz="1100">
                <a:solidFill>
                  <a:srgbClr val="919292"/>
                </a:solidFill>
              </a:defRPr>
            </a:lvl1pPr>
          </a:lstStyle>
          <a:p>
            <a:r>
              <a:rPr lang="de-DE"/>
              <a:t>Stand: Januar 2025</a:t>
            </a:r>
            <a:endParaRPr lang="de-DE" dirty="0"/>
          </a:p>
        </p:txBody>
      </p:sp>
      <p:sp>
        <p:nvSpPr>
          <p:cNvPr id="4" name="Titel 3"/>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77927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Inhaltsvariante-v1">
    <p:spTree>
      <p:nvGrpSpPr>
        <p:cNvPr id="1" name=""/>
        <p:cNvGrpSpPr/>
        <p:nvPr/>
      </p:nvGrpSpPr>
      <p:grpSpPr>
        <a:xfrm>
          <a:off x="0" y="0"/>
          <a:ext cx="0" cy="0"/>
          <a:chOff x="0" y="0"/>
          <a:chExt cx="0" cy="0"/>
        </a:xfrm>
      </p:grpSpPr>
      <p:sp>
        <p:nvSpPr>
          <p:cNvPr id="11" name="Bildplatzhalter 24">
            <a:extLst>
              <a:ext uri="{FF2B5EF4-FFF2-40B4-BE49-F238E27FC236}">
                <a16:creationId xmlns:a16="http://schemas.microsoft.com/office/drawing/2014/main" id="{6CF50622-9AA2-40B4-96CE-8958329331D0}"/>
              </a:ext>
            </a:extLst>
          </p:cNvPr>
          <p:cNvSpPr>
            <a:spLocks noGrp="1"/>
          </p:cNvSpPr>
          <p:nvPr>
            <p:ph type="pic" sz="quarter" idx="12"/>
          </p:nvPr>
        </p:nvSpPr>
        <p:spPr>
          <a:xfrm>
            <a:off x="6181726" y="1458913"/>
            <a:ext cx="5790673" cy="4608000"/>
          </a:xfrm>
          <a:prstGeom prst="rect">
            <a:avLst/>
          </a:prstGeom>
        </p:spPr>
        <p:txBody>
          <a:bodyPr/>
          <a:lstStyle/>
          <a:p>
            <a:endParaRPr lang="de-DE" dirty="0"/>
          </a:p>
        </p:txBody>
      </p:sp>
      <p:sp>
        <p:nvSpPr>
          <p:cNvPr id="6" name="Textplatzhalter 5"/>
          <p:cNvSpPr>
            <a:spLocks noGrp="1"/>
          </p:cNvSpPr>
          <p:nvPr>
            <p:ph type="body" sz="quarter" idx="17"/>
          </p:nvPr>
        </p:nvSpPr>
        <p:spPr>
          <a:xfrm>
            <a:off x="6181725" y="4733012"/>
            <a:ext cx="5791200" cy="13344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000"/>
                </a:moveTo>
                <a:cubicBezTo>
                  <a:pt x="2636" y="2927"/>
                  <a:pt x="8246" y="1543"/>
                  <a:pt x="10000" y="0"/>
                </a:cubicBezTo>
                <a:lnTo>
                  <a:pt x="10000" y="10000"/>
                </a:lnTo>
                <a:lnTo>
                  <a:pt x="0" y="10000"/>
                </a:lnTo>
                <a:lnTo>
                  <a:pt x="0" y="2000"/>
                </a:lnTo>
                <a:close/>
              </a:path>
            </a:pathLst>
          </a:custGeom>
          <a:solidFill>
            <a:schemeClr val="accent1">
              <a:alpha val="80000"/>
            </a:schemeClr>
          </a:solidFill>
        </p:spPr>
        <p:txBody>
          <a:bodyPr tIns="324000" anchor="ctr"/>
          <a:lstStyle>
            <a:lvl1pPr algn="ctr">
              <a:lnSpc>
                <a:spcPct val="100000"/>
              </a:lnSpc>
              <a:spcBef>
                <a:spcPts val="0"/>
              </a:spcBef>
              <a:defRPr>
                <a:solidFill>
                  <a:schemeClr val="bg1"/>
                </a:solidFill>
                <a:latin typeface="Times New Roman" panose="02020603050405020304" pitchFamily="18" charset="0"/>
                <a:cs typeface="Times New Roman" panose="02020603050405020304" pitchFamily="18" charset="0"/>
              </a:defRPr>
            </a:lvl1pPr>
          </a:lstStyle>
          <a:p>
            <a:pPr lvl="0"/>
            <a:r>
              <a:rPr lang="de-DE" dirty="0"/>
              <a:t>Textmasterformat bearbeiten</a:t>
            </a:r>
          </a:p>
        </p:txBody>
      </p:sp>
      <p:pic>
        <p:nvPicPr>
          <p:cNvPr id="15" name="Grafik 14">
            <a:extLst>
              <a:ext uri="{FF2B5EF4-FFF2-40B4-BE49-F238E27FC236}">
                <a16:creationId xmlns:a16="http://schemas.microsoft.com/office/drawing/2014/main" id="{CEAF7A24-6E22-3A4B-AFE0-464C6CF978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7352" y="219600"/>
            <a:ext cx="1295048" cy="617506"/>
          </a:xfrm>
          <a:prstGeom prst="rect">
            <a:avLst/>
          </a:prstGeom>
        </p:spPr>
      </p:pic>
      <p:sp>
        <p:nvSpPr>
          <p:cNvPr id="23" name="Inhaltsplatzhalter 2">
            <a:extLst>
              <a:ext uri="{FF2B5EF4-FFF2-40B4-BE49-F238E27FC236}">
                <a16:creationId xmlns:a16="http://schemas.microsoft.com/office/drawing/2014/main" id="{DBA5EE3A-3919-394F-AD59-F8ADE214BA39}"/>
              </a:ext>
            </a:extLst>
          </p:cNvPr>
          <p:cNvSpPr>
            <a:spLocks noGrp="1"/>
          </p:cNvSpPr>
          <p:nvPr>
            <p:ph sz="half" idx="15"/>
          </p:nvPr>
        </p:nvSpPr>
        <p:spPr>
          <a:xfrm>
            <a:off x="213838" y="1458913"/>
            <a:ext cx="5774212" cy="4608000"/>
          </a:xfrm>
          <a:prstGeom prst="rect">
            <a:avLst/>
          </a:prstGeom>
        </p:spPr>
        <p:txBody>
          <a:bodyPr/>
          <a:lstStyle>
            <a:lvl1pPr>
              <a:defRPr/>
            </a:lvl1pPr>
          </a:lstStyle>
          <a:p>
            <a:pPr lvl="0"/>
            <a:r>
              <a:rPr lang="de-DE" dirty="0"/>
              <a:t>Text</a:t>
            </a:r>
          </a:p>
        </p:txBody>
      </p:sp>
      <p:sp>
        <p:nvSpPr>
          <p:cNvPr id="24" name="Datumsplatzhalter 2">
            <a:extLst>
              <a:ext uri="{FF2B5EF4-FFF2-40B4-BE49-F238E27FC236}">
                <a16:creationId xmlns:a16="http://schemas.microsoft.com/office/drawing/2014/main" id="{CB846F6F-74F3-B84C-B2D8-58490D55DA2B}"/>
              </a:ext>
            </a:extLst>
          </p:cNvPr>
          <p:cNvSpPr>
            <a:spLocks noGrp="1"/>
          </p:cNvSpPr>
          <p:nvPr>
            <p:ph type="dt" sz="half" idx="2"/>
          </p:nvPr>
        </p:nvSpPr>
        <p:spPr>
          <a:xfrm>
            <a:off x="213838" y="6320972"/>
            <a:ext cx="944402" cy="309264"/>
          </a:xfrm>
          <a:prstGeom prst="rect">
            <a:avLst/>
          </a:prstGeom>
        </p:spPr>
        <p:txBody>
          <a:bodyPr anchor="b"/>
          <a:lstStyle>
            <a:lvl1pPr>
              <a:defRPr sz="1100">
                <a:solidFill>
                  <a:srgbClr val="919292"/>
                </a:solidFill>
              </a:defRPr>
            </a:lvl1pPr>
          </a:lstStyle>
          <a:p>
            <a:r>
              <a:rPr lang="de-DE"/>
              <a:t>15.01.2025</a:t>
            </a:r>
            <a:endParaRPr lang="de-DE" dirty="0"/>
          </a:p>
        </p:txBody>
      </p:sp>
      <p:sp>
        <p:nvSpPr>
          <p:cNvPr id="25" name="Fußzeilenplatzhalter 3">
            <a:extLst>
              <a:ext uri="{FF2B5EF4-FFF2-40B4-BE49-F238E27FC236}">
                <a16:creationId xmlns:a16="http://schemas.microsoft.com/office/drawing/2014/main" id="{BF061956-DBE0-F54B-82CA-B75A8B5917AE}"/>
              </a:ext>
            </a:extLst>
          </p:cNvPr>
          <p:cNvSpPr>
            <a:spLocks noGrp="1"/>
          </p:cNvSpPr>
          <p:nvPr>
            <p:ph type="ftr" sz="quarter" idx="3"/>
          </p:nvPr>
        </p:nvSpPr>
        <p:spPr>
          <a:xfrm>
            <a:off x="1332411" y="6320971"/>
            <a:ext cx="10639989" cy="309264"/>
          </a:xfrm>
          <a:prstGeom prst="rect">
            <a:avLst/>
          </a:prstGeom>
        </p:spPr>
        <p:txBody>
          <a:bodyPr anchor="b"/>
          <a:lstStyle>
            <a:lvl1pPr>
              <a:defRPr sz="1100">
                <a:solidFill>
                  <a:srgbClr val="919292"/>
                </a:solidFill>
              </a:defRPr>
            </a:lvl1pPr>
          </a:lstStyle>
          <a:p>
            <a:r>
              <a:rPr lang="de-DE"/>
              <a:t>Stand: Januar 2025</a:t>
            </a:r>
            <a:endParaRPr lang="de-DE" dirty="0"/>
          </a:p>
        </p:txBody>
      </p:sp>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68546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elfalt">
    <p:spTree>
      <p:nvGrpSpPr>
        <p:cNvPr id="1" name=""/>
        <p:cNvGrpSpPr/>
        <p:nvPr/>
      </p:nvGrpSpPr>
      <p:grpSpPr>
        <a:xfrm>
          <a:off x="0" y="0"/>
          <a:ext cx="0" cy="0"/>
          <a:chOff x="0" y="0"/>
          <a:chExt cx="0" cy="0"/>
        </a:xfrm>
      </p:grpSpPr>
      <p:sp>
        <p:nvSpPr>
          <p:cNvPr id="34" name="Picture Placeholder 2"/>
          <p:cNvSpPr>
            <a:spLocks noGrp="1"/>
          </p:cNvSpPr>
          <p:nvPr>
            <p:ph type="pic" sz="quarter" idx="18"/>
          </p:nvPr>
        </p:nvSpPr>
        <p:spPr>
          <a:xfrm>
            <a:off x="6419850" y="1458913"/>
            <a:ext cx="1260000" cy="1008000"/>
          </a:xfrm>
          <a:prstGeom prst="rect">
            <a:avLst/>
          </a:prstGeom>
          <a:noFill/>
        </p:spPr>
        <p:txBody>
          <a:bodyPr>
            <a:normAutofit/>
          </a:bodyPr>
          <a:lstStyle>
            <a:lvl1pPr marL="0" indent="0" algn="ctr">
              <a:buFont typeface="Arial" charset="0"/>
              <a:buNone/>
              <a:defRPr sz="1067"/>
            </a:lvl1pPr>
          </a:lstStyle>
          <a:p>
            <a:r>
              <a:rPr lang="de-DE" dirty="0"/>
              <a:t>Bild durch Klicken auf Symbol hinzufügen</a:t>
            </a:r>
            <a:endParaRPr lang="en-US" dirty="0"/>
          </a:p>
        </p:txBody>
      </p:sp>
      <p:sp>
        <p:nvSpPr>
          <p:cNvPr id="2" name="Titel 1"/>
          <p:cNvSpPr>
            <a:spLocks noGrp="1"/>
          </p:cNvSpPr>
          <p:nvPr>
            <p:ph type="title"/>
          </p:nvPr>
        </p:nvSpPr>
        <p:spPr/>
        <p:txBody>
          <a:bodyPr/>
          <a:lstStyle/>
          <a:p>
            <a:r>
              <a:rPr lang="de-DE"/>
              <a:t>Titelmasterformat durch Klicken bearbeiten</a:t>
            </a:r>
            <a:endParaRPr lang="de-DE" dirty="0"/>
          </a:p>
        </p:txBody>
      </p:sp>
      <p:sp>
        <p:nvSpPr>
          <p:cNvPr id="48" name="Textplatzhalter 47"/>
          <p:cNvSpPr>
            <a:spLocks noGrp="1"/>
          </p:cNvSpPr>
          <p:nvPr>
            <p:ph type="body" sz="quarter" idx="30"/>
          </p:nvPr>
        </p:nvSpPr>
        <p:spPr>
          <a:xfrm>
            <a:off x="201613" y="1458913"/>
            <a:ext cx="5570537" cy="4603951"/>
          </a:xfrm>
          <a:prstGeom prst="rect">
            <a:avLst/>
          </a:prstGeom>
        </p:spPr>
        <p:txBody>
          <a:bodyPr/>
          <a:lstStyle/>
          <a:p>
            <a:pPr lvl="0"/>
            <a:r>
              <a:rPr lang="de-DE" dirty="0"/>
              <a:t>Textmasterformat bearbeiten</a:t>
            </a:r>
          </a:p>
        </p:txBody>
      </p:sp>
      <p:sp>
        <p:nvSpPr>
          <p:cNvPr id="3" name="Datumsplatzhalter 2"/>
          <p:cNvSpPr>
            <a:spLocks noGrp="1"/>
          </p:cNvSpPr>
          <p:nvPr>
            <p:ph type="dt" sz="half" idx="37"/>
          </p:nvPr>
        </p:nvSpPr>
        <p:spPr/>
        <p:txBody>
          <a:bodyPr/>
          <a:lstStyle/>
          <a:p>
            <a:r>
              <a:rPr lang="de-DE" altLang="de-DE"/>
              <a:t>15.01.2025</a:t>
            </a:r>
            <a:endParaRPr lang="de-DE" altLang="de-DE" dirty="0"/>
          </a:p>
        </p:txBody>
      </p:sp>
      <p:sp>
        <p:nvSpPr>
          <p:cNvPr id="4" name="Fußzeilenplatzhalter 3"/>
          <p:cNvSpPr>
            <a:spLocks noGrp="1"/>
          </p:cNvSpPr>
          <p:nvPr>
            <p:ph type="ftr" sz="quarter" idx="38"/>
          </p:nvPr>
        </p:nvSpPr>
        <p:spPr/>
        <p:txBody>
          <a:bodyPr/>
          <a:lstStyle/>
          <a:p>
            <a:pPr>
              <a:defRPr/>
            </a:pPr>
            <a:r>
              <a:rPr lang="de-DE"/>
              <a:t>Stand: Januar 2025</a:t>
            </a:r>
            <a:endParaRPr lang="de-DE" dirty="0"/>
          </a:p>
        </p:txBody>
      </p:sp>
      <p:sp>
        <p:nvSpPr>
          <p:cNvPr id="26" name="Picture Placeholder 2"/>
          <p:cNvSpPr>
            <a:spLocks noGrp="1"/>
          </p:cNvSpPr>
          <p:nvPr>
            <p:ph type="pic" sz="quarter" idx="40"/>
          </p:nvPr>
        </p:nvSpPr>
        <p:spPr>
          <a:xfrm>
            <a:off x="10712400" y="1476853"/>
            <a:ext cx="1260000" cy="1008000"/>
          </a:xfrm>
          <a:prstGeom prst="rect">
            <a:avLst/>
          </a:prstGeom>
          <a:noFill/>
        </p:spPr>
        <p:txBody>
          <a:bodyPr>
            <a:normAutofit/>
          </a:bodyPr>
          <a:lstStyle>
            <a:lvl1pPr marL="0" indent="0" algn="ctr">
              <a:buFont typeface="Arial" charset="0"/>
              <a:buNone/>
              <a:defRPr sz="1067"/>
            </a:lvl1pPr>
          </a:lstStyle>
          <a:p>
            <a:r>
              <a:rPr lang="de-DE" dirty="0"/>
              <a:t>Bild durch Klicken auf Symbol hinzufügen</a:t>
            </a:r>
            <a:endParaRPr lang="en-US" dirty="0"/>
          </a:p>
        </p:txBody>
      </p:sp>
      <p:sp>
        <p:nvSpPr>
          <p:cNvPr id="27" name="Picture Placeholder 2"/>
          <p:cNvSpPr>
            <a:spLocks noGrp="1"/>
          </p:cNvSpPr>
          <p:nvPr>
            <p:ph type="pic" sz="quarter" idx="41"/>
          </p:nvPr>
        </p:nvSpPr>
        <p:spPr>
          <a:xfrm>
            <a:off x="9281550" y="1458913"/>
            <a:ext cx="1260000" cy="1008000"/>
          </a:xfrm>
          <a:prstGeom prst="rect">
            <a:avLst/>
          </a:prstGeom>
          <a:noFill/>
        </p:spPr>
        <p:txBody>
          <a:bodyPr>
            <a:normAutofit/>
          </a:bodyPr>
          <a:lstStyle>
            <a:lvl1pPr marL="0" indent="0" algn="ctr">
              <a:buFont typeface="Arial" charset="0"/>
              <a:buNone/>
              <a:defRPr sz="1067"/>
            </a:lvl1pPr>
          </a:lstStyle>
          <a:p>
            <a:r>
              <a:rPr lang="de-DE"/>
              <a:t>Bild durch Klicken auf Symbol hinzufügen</a:t>
            </a:r>
            <a:endParaRPr lang="en-US" dirty="0"/>
          </a:p>
        </p:txBody>
      </p:sp>
      <p:sp>
        <p:nvSpPr>
          <p:cNvPr id="28" name="Picture Placeholder 2"/>
          <p:cNvSpPr>
            <a:spLocks noGrp="1"/>
          </p:cNvSpPr>
          <p:nvPr>
            <p:ph type="pic" sz="quarter" idx="42"/>
          </p:nvPr>
        </p:nvSpPr>
        <p:spPr>
          <a:xfrm>
            <a:off x="7850700" y="1458913"/>
            <a:ext cx="1260000" cy="1008000"/>
          </a:xfrm>
          <a:prstGeom prst="rect">
            <a:avLst/>
          </a:prstGeom>
          <a:noFill/>
        </p:spPr>
        <p:txBody>
          <a:bodyPr>
            <a:normAutofit/>
          </a:bodyPr>
          <a:lstStyle>
            <a:lvl1pPr marL="0" indent="0" algn="ctr">
              <a:buFont typeface="Arial" charset="0"/>
              <a:buNone/>
              <a:defRPr sz="1067"/>
            </a:lvl1pPr>
          </a:lstStyle>
          <a:p>
            <a:r>
              <a:rPr lang="de-DE"/>
              <a:t>Bild durch Klicken auf Symbol hinzufügen</a:t>
            </a:r>
            <a:endParaRPr lang="en-US" dirty="0"/>
          </a:p>
        </p:txBody>
      </p:sp>
      <p:sp>
        <p:nvSpPr>
          <p:cNvPr id="29" name="Picture Placeholder 2"/>
          <p:cNvSpPr>
            <a:spLocks noGrp="1"/>
          </p:cNvSpPr>
          <p:nvPr>
            <p:ph type="pic" sz="quarter" idx="43"/>
          </p:nvPr>
        </p:nvSpPr>
        <p:spPr>
          <a:xfrm>
            <a:off x="6419850" y="5041228"/>
            <a:ext cx="1260000" cy="1008000"/>
          </a:xfrm>
          <a:prstGeom prst="rect">
            <a:avLst/>
          </a:prstGeom>
          <a:noFill/>
        </p:spPr>
        <p:txBody>
          <a:bodyPr>
            <a:normAutofit/>
          </a:bodyPr>
          <a:lstStyle>
            <a:lvl1pPr marL="0" indent="0" algn="ctr">
              <a:buFont typeface="Arial" charset="0"/>
              <a:buNone/>
              <a:defRPr sz="1067"/>
            </a:lvl1pPr>
          </a:lstStyle>
          <a:p>
            <a:r>
              <a:rPr lang="de-DE"/>
              <a:t>Bild durch Klicken auf Symbol hinzufügen</a:t>
            </a:r>
            <a:endParaRPr lang="en-US" dirty="0"/>
          </a:p>
        </p:txBody>
      </p:sp>
      <p:sp>
        <p:nvSpPr>
          <p:cNvPr id="30" name="Picture Placeholder 2"/>
          <p:cNvSpPr>
            <a:spLocks noGrp="1"/>
          </p:cNvSpPr>
          <p:nvPr>
            <p:ph type="pic" sz="quarter" idx="44"/>
          </p:nvPr>
        </p:nvSpPr>
        <p:spPr>
          <a:xfrm>
            <a:off x="10712400" y="5050376"/>
            <a:ext cx="1260000" cy="1008000"/>
          </a:xfrm>
          <a:prstGeom prst="rect">
            <a:avLst/>
          </a:prstGeom>
          <a:noFill/>
        </p:spPr>
        <p:txBody>
          <a:bodyPr>
            <a:normAutofit/>
          </a:bodyPr>
          <a:lstStyle>
            <a:lvl1pPr marL="0" indent="0" algn="ctr">
              <a:buFont typeface="Arial" charset="0"/>
              <a:buNone/>
              <a:defRPr sz="1067"/>
            </a:lvl1pPr>
          </a:lstStyle>
          <a:p>
            <a:r>
              <a:rPr lang="de-DE"/>
              <a:t>Bild durch Klicken auf Symbol hinzufügen</a:t>
            </a:r>
            <a:endParaRPr lang="en-US" dirty="0"/>
          </a:p>
        </p:txBody>
      </p:sp>
      <p:sp>
        <p:nvSpPr>
          <p:cNvPr id="31" name="Picture Placeholder 2"/>
          <p:cNvSpPr>
            <a:spLocks noGrp="1"/>
          </p:cNvSpPr>
          <p:nvPr>
            <p:ph type="pic" sz="quarter" idx="45"/>
          </p:nvPr>
        </p:nvSpPr>
        <p:spPr>
          <a:xfrm>
            <a:off x="9281550" y="5041228"/>
            <a:ext cx="1260000" cy="1008000"/>
          </a:xfrm>
          <a:prstGeom prst="rect">
            <a:avLst/>
          </a:prstGeom>
          <a:noFill/>
        </p:spPr>
        <p:txBody>
          <a:bodyPr>
            <a:normAutofit/>
          </a:bodyPr>
          <a:lstStyle>
            <a:lvl1pPr marL="0" indent="0" algn="ctr">
              <a:buFont typeface="Arial" charset="0"/>
              <a:buNone/>
              <a:defRPr sz="1067"/>
            </a:lvl1pPr>
          </a:lstStyle>
          <a:p>
            <a:r>
              <a:rPr lang="de-DE"/>
              <a:t>Bild durch Klicken auf Symbol hinzufügen</a:t>
            </a:r>
            <a:endParaRPr lang="en-US" dirty="0"/>
          </a:p>
        </p:txBody>
      </p:sp>
      <p:sp>
        <p:nvSpPr>
          <p:cNvPr id="33" name="Picture Placeholder 2"/>
          <p:cNvSpPr>
            <a:spLocks noGrp="1"/>
          </p:cNvSpPr>
          <p:nvPr>
            <p:ph type="pic" sz="quarter" idx="46"/>
          </p:nvPr>
        </p:nvSpPr>
        <p:spPr>
          <a:xfrm>
            <a:off x="7850700" y="5041228"/>
            <a:ext cx="1260000" cy="1008000"/>
          </a:xfrm>
          <a:prstGeom prst="rect">
            <a:avLst/>
          </a:prstGeom>
          <a:noFill/>
        </p:spPr>
        <p:txBody>
          <a:bodyPr>
            <a:normAutofit/>
          </a:bodyPr>
          <a:lstStyle>
            <a:lvl1pPr marL="0" indent="0" algn="ctr">
              <a:buFont typeface="Arial" charset="0"/>
              <a:buNone/>
              <a:defRPr sz="1067"/>
            </a:lvl1pPr>
          </a:lstStyle>
          <a:p>
            <a:r>
              <a:rPr lang="de-DE"/>
              <a:t>Bild durch Klicken auf Symbol hinzufügen</a:t>
            </a:r>
            <a:endParaRPr lang="en-US" dirty="0"/>
          </a:p>
        </p:txBody>
      </p:sp>
      <p:sp>
        <p:nvSpPr>
          <p:cNvPr id="43" name="Picture Placeholder 2"/>
          <p:cNvSpPr>
            <a:spLocks noGrp="1"/>
          </p:cNvSpPr>
          <p:nvPr>
            <p:ph type="pic" sz="quarter" idx="47"/>
          </p:nvPr>
        </p:nvSpPr>
        <p:spPr>
          <a:xfrm>
            <a:off x="6419850" y="2655949"/>
            <a:ext cx="1260000" cy="1008000"/>
          </a:xfrm>
          <a:prstGeom prst="rect">
            <a:avLst/>
          </a:prstGeom>
          <a:noFill/>
        </p:spPr>
        <p:txBody>
          <a:bodyPr>
            <a:normAutofit/>
          </a:bodyPr>
          <a:lstStyle>
            <a:lvl1pPr marL="0" indent="0" algn="ctr">
              <a:buFont typeface="Arial" charset="0"/>
              <a:buNone/>
              <a:defRPr sz="1067"/>
            </a:lvl1pPr>
          </a:lstStyle>
          <a:p>
            <a:r>
              <a:rPr lang="de-DE" dirty="0"/>
              <a:t>Bild durch Klicken auf Symbol hinzufügen</a:t>
            </a:r>
            <a:endParaRPr lang="en-US" dirty="0"/>
          </a:p>
        </p:txBody>
      </p:sp>
      <p:sp>
        <p:nvSpPr>
          <p:cNvPr id="47" name="Picture Placeholder 2"/>
          <p:cNvSpPr>
            <a:spLocks noGrp="1"/>
          </p:cNvSpPr>
          <p:nvPr>
            <p:ph type="pic" sz="quarter" idx="48"/>
          </p:nvPr>
        </p:nvSpPr>
        <p:spPr>
          <a:xfrm>
            <a:off x="10712400" y="2665097"/>
            <a:ext cx="1260000" cy="1008000"/>
          </a:xfrm>
          <a:prstGeom prst="rect">
            <a:avLst/>
          </a:prstGeom>
          <a:noFill/>
        </p:spPr>
        <p:txBody>
          <a:bodyPr>
            <a:normAutofit/>
          </a:bodyPr>
          <a:lstStyle>
            <a:lvl1pPr marL="0" indent="0" algn="ctr">
              <a:buFont typeface="Arial" charset="0"/>
              <a:buNone/>
              <a:defRPr sz="1067"/>
            </a:lvl1pPr>
          </a:lstStyle>
          <a:p>
            <a:r>
              <a:rPr lang="de-DE" dirty="0"/>
              <a:t>Bild durch Klicken auf Symbol hinzufügen</a:t>
            </a:r>
            <a:endParaRPr lang="en-US" dirty="0"/>
          </a:p>
        </p:txBody>
      </p:sp>
      <p:sp>
        <p:nvSpPr>
          <p:cNvPr id="55" name="Picture Placeholder 2"/>
          <p:cNvSpPr>
            <a:spLocks noGrp="1"/>
          </p:cNvSpPr>
          <p:nvPr>
            <p:ph type="pic" sz="quarter" idx="49"/>
          </p:nvPr>
        </p:nvSpPr>
        <p:spPr>
          <a:xfrm>
            <a:off x="9281550" y="2655949"/>
            <a:ext cx="1260000" cy="1008000"/>
          </a:xfrm>
          <a:prstGeom prst="rect">
            <a:avLst/>
          </a:prstGeom>
          <a:noFill/>
        </p:spPr>
        <p:txBody>
          <a:bodyPr>
            <a:normAutofit/>
          </a:bodyPr>
          <a:lstStyle>
            <a:lvl1pPr marL="0" indent="0" algn="ctr">
              <a:buFont typeface="Arial" charset="0"/>
              <a:buNone/>
              <a:defRPr sz="1067"/>
            </a:lvl1pPr>
          </a:lstStyle>
          <a:p>
            <a:r>
              <a:rPr lang="de-DE"/>
              <a:t>Bild durch Klicken auf Symbol hinzufügen</a:t>
            </a:r>
            <a:endParaRPr lang="en-US" dirty="0"/>
          </a:p>
        </p:txBody>
      </p:sp>
      <p:sp>
        <p:nvSpPr>
          <p:cNvPr id="56" name="Picture Placeholder 2"/>
          <p:cNvSpPr>
            <a:spLocks noGrp="1"/>
          </p:cNvSpPr>
          <p:nvPr>
            <p:ph type="pic" sz="quarter" idx="50"/>
          </p:nvPr>
        </p:nvSpPr>
        <p:spPr>
          <a:xfrm>
            <a:off x="7850700" y="2655949"/>
            <a:ext cx="1260000" cy="1008000"/>
          </a:xfrm>
          <a:prstGeom prst="rect">
            <a:avLst/>
          </a:prstGeom>
          <a:noFill/>
        </p:spPr>
        <p:txBody>
          <a:bodyPr>
            <a:normAutofit/>
          </a:bodyPr>
          <a:lstStyle>
            <a:lvl1pPr marL="0" indent="0" algn="ctr">
              <a:buFont typeface="Arial" charset="0"/>
              <a:buNone/>
              <a:defRPr sz="1067"/>
            </a:lvl1pPr>
          </a:lstStyle>
          <a:p>
            <a:r>
              <a:rPr lang="de-DE"/>
              <a:t>Bild durch Klicken auf Symbol hinzufügen</a:t>
            </a:r>
            <a:endParaRPr lang="en-US" dirty="0"/>
          </a:p>
        </p:txBody>
      </p:sp>
      <p:sp>
        <p:nvSpPr>
          <p:cNvPr id="57" name="Picture Placeholder 2"/>
          <p:cNvSpPr>
            <a:spLocks noGrp="1"/>
          </p:cNvSpPr>
          <p:nvPr>
            <p:ph type="pic" sz="quarter" idx="51"/>
          </p:nvPr>
        </p:nvSpPr>
        <p:spPr>
          <a:xfrm>
            <a:off x="6419850" y="3844193"/>
            <a:ext cx="1260000" cy="1008000"/>
          </a:xfrm>
          <a:prstGeom prst="rect">
            <a:avLst/>
          </a:prstGeom>
          <a:noFill/>
        </p:spPr>
        <p:txBody>
          <a:bodyPr>
            <a:normAutofit/>
          </a:bodyPr>
          <a:lstStyle>
            <a:lvl1pPr marL="0" indent="0" algn="ctr">
              <a:buFont typeface="Arial" charset="0"/>
              <a:buNone/>
              <a:defRPr sz="1067"/>
            </a:lvl1pPr>
          </a:lstStyle>
          <a:p>
            <a:r>
              <a:rPr lang="de-DE"/>
              <a:t>Bild durch Klicken auf Symbol hinzufügen</a:t>
            </a:r>
            <a:endParaRPr lang="en-US" dirty="0"/>
          </a:p>
        </p:txBody>
      </p:sp>
      <p:sp>
        <p:nvSpPr>
          <p:cNvPr id="58" name="Picture Placeholder 2"/>
          <p:cNvSpPr>
            <a:spLocks noGrp="1"/>
          </p:cNvSpPr>
          <p:nvPr>
            <p:ph type="pic" sz="quarter" idx="52"/>
          </p:nvPr>
        </p:nvSpPr>
        <p:spPr>
          <a:xfrm>
            <a:off x="10712400" y="3853341"/>
            <a:ext cx="1260000" cy="1008000"/>
          </a:xfrm>
          <a:prstGeom prst="rect">
            <a:avLst/>
          </a:prstGeom>
          <a:noFill/>
        </p:spPr>
        <p:txBody>
          <a:bodyPr>
            <a:normAutofit/>
          </a:bodyPr>
          <a:lstStyle>
            <a:lvl1pPr marL="0" indent="0" algn="ctr">
              <a:buFont typeface="Arial" charset="0"/>
              <a:buNone/>
              <a:defRPr sz="1067"/>
            </a:lvl1pPr>
          </a:lstStyle>
          <a:p>
            <a:r>
              <a:rPr lang="de-DE"/>
              <a:t>Bild durch Klicken auf Symbol hinzufügen</a:t>
            </a:r>
            <a:endParaRPr lang="en-US" dirty="0"/>
          </a:p>
        </p:txBody>
      </p:sp>
      <p:sp>
        <p:nvSpPr>
          <p:cNvPr id="59" name="Picture Placeholder 2"/>
          <p:cNvSpPr>
            <a:spLocks noGrp="1"/>
          </p:cNvSpPr>
          <p:nvPr>
            <p:ph type="pic" sz="quarter" idx="53"/>
          </p:nvPr>
        </p:nvSpPr>
        <p:spPr>
          <a:xfrm>
            <a:off x="9281550" y="3844193"/>
            <a:ext cx="1260000" cy="1008000"/>
          </a:xfrm>
          <a:prstGeom prst="rect">
            <a:avLst/>
          </a:prstGeom>
          <a:noFill/>
        </p:spPr>
        <p:txBody>
          <a:bodyPr>
            <a:normAutofit/>
          </a:bodyPr>
          <a:lstStyle>
            <a:lvl1pPr marL="0" indent="0" algn="ctr">
              <a:buFont typeface="Arial" charset="0"/>
              <a:buNone/>
              <a:defRPr sz="1067"/>
            </a:lvl1pPr>
          </a:lstStyle>
          <a:p>
            <a:r>
              <a:rPr lang="de-DE"/>
              <a:t>Bild durch Klicken auf Symbol hinzufügen</a:t>
            </a:r>
            <a:endParaRPr lang="en-US" dirty="0"/>
          </a:p>
        </p:txBody>
      </p:sp>
      <p:sp>
        <p:nvSpPr>
          <p:cNvPr id="60" name="Picture Placeholder 2"/>
          <p:cNvSpPr>
            <a:spLocks noGrp="1"/>
          </p:cNvSpPr>
          <p:nvPr>
            <p:ph type="pic" sz="quarter" idx="54"/>
          </p:nvPr>
        </p:nvSpPr>
        <p:spPr>
          <a:xfrm>
            <a:off x="7850700" y="3844193"/>
            <a:ext cx="1260000" cy="1008000"/>
          </a:xfrm>
          <a:prstGeom prst="rect">
            <a:avLst/>
          </a:prstGeom>
          <a:noFill/>
        </p:spPr>
        <p:txBody>
          <a:bodyPr>
            <a:normAutofit/>
          </a:bodyPr>
          <a:lstStyle>
            <a:lvl1pPr marL="0" indent="0" algn="ctr">
              <a:buFont typeface="Arial" charset="0"/>
              <a:buNone/>
              <a:defRPr sz="1067"/>
            </a:lvl1pPr>
          </a:lstStyle>
          <a:p>
            <a:r>
              <a:rPr lang="de-DE"/>
              <a:t>Bild durch Klicken auf Symbol hinzufügen</a:t>
            </a:r>
            <a:endParaRPr lang="en-US" dirty="0"/>
          </a:p>
        </p:txBody>
      </p:sp>
    </p:spTree>
    <p:extLst>
      <p:ext uri="{BB962C8B-B14F-4D97-AF65-F5344CB8AC3E}">
        <p14:creationId xmlns:p14="http://schemas.microsoft.com/office/powerpoint/2010/main" val="124431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40" name="Picture Placeholder 1"/>
          <p:cNvSpPr>
            <a:spLocks noGrp="1"/>
          </p:cNvSpPr>
          <p:nvPr>
            <p:ph type="pic" sz="quarter" idx="31"/>
          </p:nvPr>
        </p:nvSpPr>
        <p:spPr>
          <a:xfrm>
            <a:off x="201612" y="1458912"/>
            <a:ext cx="5570537" cy="4608511"/>
          </a:xfrm>
          <a:prstGeom prst="rect">
            <a:avLst/>
          </a:prstGeom>
          <a:noFill/>
        </p:spPr>
      </p:sp>
      <p:sp>
        <p:nvSpPr>
          <p:cNvPr id="41" name="Picture Placeholder 1"/>
          <p:cNvSpPr>
            <a:spLocks noGrp="1"/>
          </p:cNvSpPr>
          <p:nvPr>
            <p:ph type="pic" sz="quarter" idx="32"/>
          </p:nvPr>
        </p:nvSpPr>
        <p:spPr>
          <a:xfrm>
            <a:off x="6419850" y="1458913"/>
            <a:ext cx="5552550" cy="4608511"/>
          </a:xfrm>
          <a:prstGeom prst="rect">
            <a:avLst/>
          </a:prstGeom>
          <a:noFill/>
        </p:spPr>
      </p:sp>
      <p:sp>
        <p:nvSpPr>
          <p:cNvPr id="44" name="Textplatzhalter 2"/>
          <p:cNvSpPr>
            <a:spLocks noGrp="1"/>
          </p:cNvSpPr>
          <p:nvPr>
            <p:ph type="body" sz="quarter" idx="36" hasCustomPrompt="1"/>
          </p:nvPr>
        </p:nvSpPr>
        <p:spPr>
          <a:xfrm>
            <a:off x="6419850" y="4627423"/>
            <a:ext cx="5554663" cy="14400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000"/>
                </a:moveTo>
                <a:cubicBezTo>
                  <a:pt x="3218" y="2736"/>
                  <a:pt x="7337" y="1669"/>
                  <a:pt x="10000" y="0"/>
                </a:cubicBezTo>
                <a:lnTo>
                  <a:pt x="10000" y="10000"/>
                </a:lnTo>
                <a:lnTo>
                  <a:pt x="0" y="10000"/>
                </a:lnTo>
                <a:lnTo>
                  <a:pt x="0" y="2000"/>
                </a:lnTo>
                <a:close/>
              </a:path>
            </a:pathLst>
          </a:custGeom>
          <a:solidFill>
            <a:schemeClr val="accent1">
              <a:alpha val="80000"/>
            </a:schemeClr>
          </a:solidFill>
        </p:spPr>
        <p:txBody>
          <a:bodyPr lIns="72000" tIns="396000" rIns="72000" bIns="72000" anchor="ctr"/>
          <a:lstStyle>
            <a:lvl1pPr algn="ctr">
              <a:lnSpc>
                <a:spcPct val="100000"/>
              </a:lnSpc>
              <a:spcBef>
                <a:spcPts val="0"/>
              </a:spcBef>
              <a:spcAft>
                <a:spcPts val="0"/>
              </a:spcAft>
              <a:defRPr>
                <a:solidFill>
                  <a:schemeClr val="bg1"/>
                </a:solidFill>
                <a:latin typeface="Times New Roman" panose="02020603050405020304" pitchFamily="18" charset="0"/>
                <a:cs typeface="Times New Roman" panose="02020603050405020304" pitchFamily="18" charset="0"/>
              </a:defRPr>
            </a:lvl1pPr>
          </a:lstStyle>
          <a:p>
            <a:pPr lvl="0"/>
            <a:r>
              <a:rPr lang="de-DE" dirty="0"/>
              <a:t>Bildtext</a:t>
            </a:r>
          </a:p>
        </p:txBody>
      </p:sp>
      <p:sp>
        <p:nvSpPr>
          <p:cNvPr id="3" name="Textplatzhalter 2"/>
          <p:cNvSpPr>
            <a:spLocks noGrp="1"/>
          </p:cNvSpPr>
          <p:nvPr>
            <p:ph type="body" sz="quarter" idx="35" hasCustomPrompt="1"/>
          </p:nvPr>
        </p:nvSpPr>
        <p:spPr>
          <a:xfrm>
            <a:off x="201613" y="4627423"/>
            <a:ext cx="5570538" cy="14400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000"/>
                </a:moveTo>
                <a:cubicBezTo>
                  <a:pt x="3734" y="2670"/>
                  <a:pt x="6953" y="1669"/>
                  <a:pt x="10000" y="0"/>
                </a:cubicBezTo>
                <a:lnTo>
                  <a:pt x="10000" y="10000"/>
                </a:lnTo>
                <a:lnTo>
                  <a:pt x="0" y="10000"/>
                </a:lnTo>
                <a:lnTo>
                  <a:pt x="0" y="2000"/>
                </a:lnTo>
                <a:close/>
              </a:path>
            </a:pathLst>
          </a:custGeom>
          <a:solidFill>
            <a:schemeClr val="accent1">
              <a:alpha val="80000"/>
            </a:schemeClr>
          </a:solidFill>
        </p:spPr>
        <p:txBody>
          <a:bodyPr lIns="72000" tIns="396000" rIns="72000" bIns="72000" anchor="ctr"/>
          <a:lstStyle>
            <a:lvl1pPr algn="ctr">
              <a:lnSpc>
                <a:spcPct val="100000"/>
              </a:lnSpc>
              <a:spcBef>
                <a:spcPts val="0"/>
              </a:spcBef>
              <a:spcAft>
                <a:spcPts val="0"/>
              </a:spcAft>
              <a:defRPr baseline="0">
                <a:solidFill>
                  <a:schemeClr val="bg1"/>
                </a:solidFill>
                <a:latin typeface="Times New Roman" panose="02020603050405020304" pitchFamily="18" charset="0"/>
                <a:cs typeface="Times New Roman" panose="02020603050405020304" pitchFamily="18" charset="0"/>
              </a:defRPr>
            </a:lvl1pPr>
          </a:lstStyle>
          <a:p>
            <a:pPr lvl="0"/>
            <a:r>
              <a:rPr lang="de-DE" dirty="0"/>
              <a:t>Bildtext</a:t>
            </a:r>
          </a:p>
        </p:txBody>
      </p:sp>
      <p:sp>
        <p:nvSpPr>
          <p:cNvPr id="6" name="Datumsplatzhalter 5"/>
          <p:cNvSpPr>
            <a:spLocks noGrp="1"/>
          </p:cNvSpPr>
          <p:nvPr>
            <p:ph type="dt" sz="half" idx="39"/>
          </p:nvPr>
        </p:nvSpPr>
        <p:spPr/>
        <p:txBody>
          <a:bodyPr/>
          <a:lstStyle/>
          <a:p>
            <a:r>
              <a:rPr lang="de-DE" altLang="de-DE"/>
              <a:t>15.01.2025</a:t>
            </a:r>
            <a:endParaRPr lang="de-DE" altLang="de-DE" dirty="0"/>
          </a:p>
        </p:txBody>
      </p:sp>
      <p:sp>
        <p:nvSpPr>
          <p:cNvPr id="7" name="Fußzeilenplatzhalter 6"/>
          <p:cNvSpPr>
            <a:spLocks noGrp="1"/>
          </p:cNvSpPr>
          <p:nvPr>
            <p:ph type="ftr" sz="quarter" idx="40"/>
          </p:nvPr>
        </p:nvSpPr>
        <p:spPr/>
        <p:txBody>
          <a:bodyPr/>
          <a:lstStyle/>
          <a:p>
            <a:pPr>
              <a:defRPr/>
            </a:pPr>
            <a:r>
              <a:rPr lang="de-DE"/>
              <a:t>Stand: Januar 2025</a:t>
            </a:r>
            <a:endParaRPr lang="de-DE" dirty="0"/>
          </a:p>
        </p:txBody>
      </p:sp>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29533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Bilder grau">
    <p:spTree>
      <p:nvGrpSpPr>
        <p:cNvPr id="1" name=""/>
        <p:cNvGrpSpPr/>
        <p:nvPr/>
      </p:nvGrpSpPr>
      <p:grpSpPr>
        <a:xfrm>
          <a:off x="0" y="0"/>
          <a:ext cx="0" cy="0"/>
          <a:chOff x="0" y="0"/>
          <a:chExt cx="0" cy="0"/>
        </a:xfrm>
      </p:grpSpPr>
      <p:sp>
        <p:nvSpPr>
          <p:cNvPr id="40" name="Picture Placeholder 1"/>
          <p:cNvSpPr>
            <a:spLocks noGrp="1"/>
          </p:cNvSpPr>
          <p:nvPr>
            <p:ph type="pic" sz="quarter" idx="31"/>
          </p:nvPr>
        </p:nvSpPr>
        <p:spPr>
          <a:xfrm>
            <a:off x="201612" y="1458912"/>
            <a:ext cx="5570537" cy="4608511"/>
          </a:xfrm>
          <a:prstGeom prst="rect">
            <a:avLst/>
          </a:prstGeom>
          <a:noFill/>
        </p:spPr>
      </p:sp>
      <p:sp>
        <p:nvSpPr>
          <p:cNvPr id="41" name="Picture Placeholder 1"/>
          <p:cNvSpPr>
            <a:spLocks noGrp="1"/>
          </p:cNvSpPr>
          <p:nvPr>
            <p:ph type="pic" sz="quarter" idx="32"/>
          </p:nvPr>
        </p:nvSpPr>
        <p:spPr>
          <a:xfrm>
            <a:off x="6419850" y="1458913"/>
            <a:ext cx="5552550" cy="4608511"/>
          </a:xfrm>
          <a:prstGeom prst="rect">
            <a:avLst/>
          </a:prstGeom>
          <a:noFill/>
        </p:spPr>
      </p:sp>
      <p:sp>
        <p:nvSpPr>
          <p:cNvPr id="44" name="Textplatzhalter 2"/>
          <p:cNvSpPr>
            <a:spLocks noGrp="1"/>
          </p:cNvSpPr>
          <p:nvPr>
            <p:ph type="body" sz="quarter" idx="36" hasCustomPrompt="1"/>
          </p:nvPr>
        </p:nvSpPr>
        <p:spPr>
          <a:xfrm>
            <a:off x="6419850" y="4627423"/>
            <a:ext cx="5554663" cy="14400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000"/>
                </a:moveTo>
                <a:cubicBezTo>
                  <a:pt x="3218" y="2736"/>
                  <a:pt x="7337" y="1669"/>
                  <a:pt x="10000" y="0"/>
                </a:cubicBezTo>
                <a:lnTo>
                  <a:pt x="10000" y="10000"/>
                </a:lnTo>
                <a:lnTo>
                  <a:pt x="0" y="10000"/>
                </a:lnTo>
                <a:lnTo>
                  <a:pt x="0" y="2000"/>
                </a:lnTo>
                <a:close/>
              </a:path>
            </a:pathLst>
          </a:custGeom>
          <a:solidFill>
            <a:schemeClr val="tx1">
              <a:alpha val="80000"/>
            </a:schemeClr>
          </a:solidFill>
        </p:spPr>
        <p:txBody>
          <a:bodyPr lIns="72000" tIns="396000" rIns="72000" bIns="72000" anchor="ctr"/>
          <a:lstStyle>
            <a:lvl1pPr algn="ctr">
              <a:lnSpc>
                <a:spcPct val="100000"/>
              </a:lnSpc>
              <a:spcBef>
                <a:spcPts val="0"/>
              </a:spcBef>
              <a:spcAft>
                <a:spcPts val="0"/>
              </a:spcAft>
              <a:defRPr>
                <a:solidFill>
                  <a:schemeClr val="bg1"/>
                </a:solidFill>
                <a:latin typeface="Times New Roman" panose="02020603050405020304" pitchFamily="18" charset="0"/>
                <a:cs typeface="Times New Roman" panose="02020603050405020304" pitchFamily="18" charset="0"/>
              </a:defRPr>
            </a:lvl1pPr>
          </a:lstStyle>
          <a:p>
            <a:pPr lvl="0"/>
            <a:r>
              <a:rPr lang="de-DE" dirty="0"/>
              <a:t>Bildtext</a:t>
            </a:r>
          </a:p>
        </p:txBody>
      </p:sp>
      <p:sp>
        <p:nvSpPr>
          <p:cNvPr id="3" name="Textplatzhalter 2"/>
          <p:cNvSpPr>
            <a:spLocks noGrp="1"/>
          </p:cNvSpPr>
          <p:nvPr>
            <p:ph type="body" sz="quarter" idx="35" hasCustomPrompt="1"/>
          </p:nvPr>
        </p:nvSpPr>
        <p:spPr>
          <a:xfrm>
            <a:off x="201613" y="4627423"/>
            <a:ext cx="5570538" cy="14400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000"/>
                </a:moveTo>
                <a:cubicBezTo>
                  <a:pt x="3734" y="2670"/>
                  <a:pt x="6953" y="1669"/>
                  <a:pt x="10000" y="0"/>
                </a:cubicBezTo>
                <a:lnTo>
                  <a:pt x="10000" y="10000"/>
                </a:lnTo>
                <a:lnTo>
                  <a:pt x="0" y="10000"/>
                </a:lnTo>
                <a:lnTo>
                  <a:pt x="0" y="2000"/>
                </a:lnTo>
                <a:close/>
              </a:path>
            </a:pathLst>
          </a:custGeom>
          <a:solidFill>
            <a:schemeClr val="tx1">
              <a:alpha val="80000"/>
            </a:schemeClr>
          </a:solidFill>
        </p:spPr>
        <p:txBody>
          <a:bodyPr lIns="72000" tIns="396000" rIns="72000" bIns="72000" anchor="ctr"/>
          <a:lstStyle>
            <a:lvl1pPr algn="ctr">
              <a:lnSpc>
                <a:spcPct val="100000"/>
              </a:lnSpc>
              <a:spcBef>
                <a:spcPts val="0"/>
              </a:spcBef>
              <a:spcAft>
                <a:spcPts val="0"/>
              </a:spcAft>
              <a:defRPr baseline="0">
                <a:solidFill>
                  <a:schemeClr val="bg1"/>
                </a:solidFill>
                <a:latin typeface="Times New Roman" panose="02020603050405020304" pitchFamily="18" charset="0"/>
                <a:cs typeface="Times New Roman" panose="02020603050405020304" pitchFamily="18" charset="0"/>
              </a:defRPr>
            </a:lvl1pPr>
          </a:lstStyle>
          <a:p>
            <a:pPr lvl="0"/>
            <a:r>
              <a:rPr lang="de-DE" dirty="0"/>
              <a:t>Bildtext</a:t>
            </a:r>
          </a:p>
        </p:txBody>
      </p:sp>
      <p:sp>
        <p:nvSpPr>
          <p:cNvPr id="6" name="Datumsplatzhalter 5"/>
          <p:cNvSpPr>
            <a:spLocks noGrp="1"/>
          </p:cNvSpPr>
          <p:nvPr>
            <p:ph type="dt" sz="half" idx="39"/>
          </p:nvPr>
        </p:nvSpPr>
        <p:spPr/>
        <p:txBody>
          <a:bodyPr/>
          <a:lstStyle/>
          <a:p>
            <a:r>
              <a:rPr lang="de-DE" altLang="de-DE"/>
              <a:t>15.01.2025</a:t>
            </a:r>
            <a:endParaRPr lang="de-DE" altLang="de-DE" dirty="0"/>
          </a:p>
        </p:txBody>
      </p:sp>
      <p:sp>
        <p:nvSpPr>
          <p:cNvPr id="7" name="Fußzeilenplatzhalter 6"/>
          <p:cNvSpPr>
            <a:spLocks noGrp="1"/>
          </p:cNvSpPr>
          <p:nvPr>
            <p:ph type="ftr" sz="quarter" idx="40"/>
          </p:nvPr>
        </p:nvSpPr>
        <p:spPr/>
        <p:txBody>
          <a:bodyPr/>
          <a:lstStyle/>
          <a:p>
            <a:pPr>
              <a:defRPr/>
            </a:pPr>
            <a:r>
              <a:rPr lang="de-DE"/>
              <a:t>Stand: Januar 2025</a:t>
            </a:r>
            <a:endParaRPr lang="de-DE" dirty="0"/>
          </a:p>
        </p:txBody>
      </p:sp>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24641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Bilder">
    <p:spTree>
      <p:nvGrpSpPr>
        <p:cNvPr id="1" name=""/>
        <p:cNvGrpSpPr/>
        <p:nvPr/>
      </p:nvGrpSpPr>
      <p:grpSpPr>
        <a:xfrm>
          <a:off x="0" y="0"/>
          <a:ext cx="0" cy="0"/>
          <a:chOff x="0" y="0"/>
          <a:chExt cx="0" cy="0"/>
        </a:xfrm>
      </p:grpSpPr>
      <p:sp>
        <p:nvSpPr>
          <p:cNvPr id="42" name="Picture Placeholder 1"/>
          <p:cNvSpPr>
            <a:spLocks noGrp="1"/>
          </p:cNvSpPr>
          <p:nvPr>
            <p:ph type="pic" sz="quarter" idx="33"/>
          </p:nvPr>
        </p:nvSpPr>
        <p:spPr>
          <a:xfrm>
            <a:off x="8194676" y="2092325"/>
            <a:ext cx="3780000" cy="3316288"/>
          </a:xfrm>
          <a:prstGeom prst="rect">
            <a:avLst/>
          </a:prstGeom>
          <a:noFill/>
        </p:spPr>
      </p:sp>
      <p:sp>
        <p:nvSpPr>
          <p:cNvPr id="45" name="Textplatzhalter 2"/>
          <p:cNvSpPr>
            <a:spLocks noGrp="1"/>
          </p:cNvSpPr>
          <p:nvPr>
            <p:ph type="body" sz="quarter" idx="37" hasCustomPrompt="1"/>
          </p:nvPr>
        </p:nvSpPr>
        <p:spPr>
          <a:xfrm>
            <a:off x="8194676" y="4454546"/>
            <a:ext cx="3780000" cy="95406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000"/>
                </a:moveTo>
                <a:cubicBezTo>
                  <a:pt x="3023" y="2782"/>
                  <a:pt x="7371" y="1670"/>
                  <a:pt x="10000" y="0"/>
                </a:cubicBezTo>
                <a:lnTo>
                  <a:pt x="10000" y="10000"/>
                </a:lnTo>
                <a:lnTo>
                  <a:pt x="0" y="10000"/>
                </a:lnTo>
                <a:lnTo>
                  <a:pt x="0" y="2000"/>
                </a:lnTo>
                <a:close/>
              </a:path>
            </a:pathLst>
          </a:custGeom>
          <a:solidFill>
            <a:schemeClr val="accent1">
              <a:alpha val="80000"/>
            </a:schemeClr>
          </a:solidFill>
        </p:spPr>
        <p:txBody>
          <a:bodyPr lIns="72000" tIns="252000" rIns="72000" bIns="72000" anchor="ctr"/>
          <a:lstStyle>
            <a:lvl1pPr algn="ctr">
              <a:lnSpc>
                <a:spcPct val="100000"/>
              </a:lnSpc>
              <a:spcBef>
                <a:spcPts val="0"/>
              </a:spcBef>
              <a:spcAft>
                <a:spcPts val="0"/>
              </a:spcAft>
              <a:defRPr>
                <a:solidFill>
                  <a:schemeClr val="bg1"/>
                </a:solidFill>
                <a:latin typeface="Times New Roman" panose="02020603050405020304" pitchFamily="18" charset="0"/>
                <a:cs typeface="Times New Roman" panose="02020603050405020304" pitchFamily="18" charset="0"/>
              </a:defRPr>
            </a:lvl1pPr>
          </a:lstStyle>
          <a:p>
            <a:pPr lvl="0"/>
            <a:r>
              <a:rPr lang="de-DE" dirty="0"/>
              <a:t>Bildtext</a:t>
            </a:r>
          </a:p>
        </p:txBody>
      </p:sp>
      <p:sp>
        <p:nvSpPr>
          <p:cNvPr id="41" name="Picture Placeholder 1"/>
          <p:cNvSpPr>
            <a:spLocks noGrp="1"/>
          </p:cNvSpPr>
          <p:nvPr>
            <p:ph type="pic" sz="quarter" idx="32"/>
          </p:nvPr>
        </p:nvSpPr>
        <p:spPr>
          <a:xfrm>
            <a:off x="4204256" y="2092325"/>
            <a:ext cx="3780000" cy="3316288"/>
          </a:xfrm>
          <a:prstGeom prst="rect">
            <a:avLst/>
          </a:prstGeom>
          <a:noFill/>
        </p:spPr>
      </p:sp>
      <p:sp>
        <p:nvSpPr>
          <p:cNvPr id="44" name="Textplatzhalter 2"/>
          <p:cNvSpPr>
            <a:spLocks noGrp="1"/>
          </p:cNvSpPr>
          <p:nvPr>
            <p:ph type="body" sz="quarter" idx="36" hasCustomPrompt="1"/>
          </p:nvPr>
        </p:nvSpPr>
        <p:spPr>
          <a:xfrm>
            <a:off x="4204256" y="4454546"/>
            <a:ext cx="3780000" cy="95406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000"/>
                </a:moveTo>
                <a:cubicBezTo>
                  <a:pt x="3782" y="2894"/>
                  <a:pt x="7144" y="1670"/>
                  <a:pt x="10000" y="0"/>
                </a:cubicBezTo>
                <a:lnTo>
                  <a:pt x="10000" y="10000"/>
                </a:lnTo>
                <a:lnTo>
                  <a:pt x="0" y="10000"/>
                </a:lnTo>
                <a:lnTo>
                  <a:pt x="0" y="2000"/>
                </a:lnTo>
                <a:close/>
              </a:path>
            </a:pathLst>
          </a:custGeom>
          <a:solidFill>
            <a:schemeClr val="accent1">
              <a:alpha val="80000"/>
            </a:schemeClr>
          </a:solidFill>
        </p:spPr>
        <p:txBody>
          <a:bodyPr lIns="72000" tIns="252000" rIns="72000" bIns="72000" anchor="ctr"/>
          <a:lstStyle>
            <a:lvl1pPr algn="ctr">
              <a:lnSpc>
                <a:spcPct val="100000"/>
              </a:lnSpc>
              <a:spcBef>
                <a:spcPts val="0"/>
              </a:spcBef>
              <a:spcAft>
                <a:spcPts val="0"/>
              </a:spcAft>
              <a:defRPr>
                <a:solidFill>
                  <a:schemeClr val="bg1"/>
                </a:solidFill>
                <a:latin typeface="Times New Roman" panose="02020603050405020304" pitchFamily="18" charset="0"/>
                <a:cs typeface="Times New Roman" panose="02020603050405020304" pitchFamily="18" charset="0"/>
              </a:defRPr>
            </a:lvl1pPr>
          </a:lstStyle>
          <a:p>
            <a:pPr lvl="0"/>
            <a:r>
              <a:rPr lang="de-DE" dirty="0"/>
              <a:t>Bildtext</a:t>
            </a:r>
          </a:p>
        </p:txBody>
      </p:sp>
      <p:sp>
        <p:nvSpPr>
          <p:cNvPr id="40" name="Picture Placeholder 1"/>
          <p:cNvSpPr>
            <a:spLocks noGrp="1"/>
          </p:cNvSpPr>
          <p:nvPr>
            <p:ph type="pic" sz="quarter" idx="31"/>
          </p:nvPr>
        </p:nvSpPr>
        <p:spPr>
          <a:xfrm>
            <a:off x="213838" y="2092325"/>
            <a:ext cx="3780000" cy="3316288"/>
          </a:xfrm>
          <a:prstGeom prst="rect">
            <a:avLst/>
          </a:prstGeom>
          <a:noFill/>
        </p:spPr>
      </p:sp>
      <p:sp>
        <p:nvSpPr>
          <p:cNvPr id="3" name="Textplatzhalter 2"/>
          <p:cNvSpPr>
            <a:spLocks noGrp="1"/>
          </p:cNvSpPr>
          <p:nvPr>
            <p:ph type="body" sz="quarter" idx="35" hasCustomPrompt="1"/>
          </p:nvPr>
        </p:nvSpPr>
        <p:spPr>
          <a:xfrm>
            <a:off x="213838" y="4454546"/>
            <a:ext cx="3780000" cy="95406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000"/>
                </a:moveTo>
                <a:cubicBezTo>
                  <a:pt x="3024" y="2893"/>
                  <a:pt x="8127" y="1559"/>
                  <a:pt x="10000" y="0"/>
                </a:cubicBezTo>
                <a:lnTo>
                  <a:pt x="10000" y="10000"/>
                </a:lnTo>
                <a:lnTo>
                  <a:pt x="0" y="10000"/>
                </a:lnTo>
                <a:lnTo>
                  <a:pt x="0" y="2000"/>
                </a:lnTo>
                <a:close/>
              </a:path>
            </a:pathLst>
          </a:custGeom>
          <a:solidFill>
            <a:schemeClr val="accent1">
              <a:alpha val="80000"/>
            </a:schemeClr>
          </a:solidFill>
        </p:spPr>
        <p:txBody>
          <a:bodyPr lIns="72000" tIns="252000" rIns="72000" bIns="72000" anchor="ctr"/>
          <a:lstStyle>
            <a:lvl1pPr algn="ctr">
              <a:lnSpc>
                <a:spcPct val="100000"/>
              </a:lnSpc>
              <a:spcBef>
                <a:spcPts val="0"/>
              </a:spcBef>
              <a:spcAft>
                <a:spcPts val="0"/>
              </a:spcAft>
              <a:defRPr baseline="0">
                <a:solidFill>
                  <a:schemeClr val="bg1"/>
                </a:solidFill>
                <a:latin typeface="Times New Roman" panose="02020603050405020304" pitchFamily="18" charset="0"/>
                <a:cs typeface="Times New Roman" panose="02020603050405020304" pitchFamily="18" charset="0"/>
              </a:defRPr>
            </a:lvl1pPr>
          </a:lstStyle>
          <a:p>
            <a:pPr lvl="0"/>
            <a:r>
              <a:rPr lang="de-DE" dirty="0"/>
              <a:t>Bildtext</a:t>
            </a:r>
          </a:p>
        </p:txBody>
      </p:sp>
      <p:sp>
        <p:nvSpPr>
          <p:cNvPr id="6" name="Datumsplatzhalter 5"/>
          <p:cNvSpPr>
            <a:spLocks noGrp="1"/>
          </p:cNvSpPr>
          <p:nvPr>
            <p:ph type="dt" sz="half" idx="39"/>
          </p:nvPr>
        </p:nvSpPr>
        <p:spPr/>
        <p:txBody>
          <a:bodyPr/>
          <a:lstStyle/>
          <a:p>
            <a:r>
              <a:rPr lang="de-DE" altLang="de-DE"/>
              <a:t>15.01.2025</a:t>
            </a:r>
            <a:endParaRPr lang="de-DE" altLang="de-DE" dirty="0"/>
          </a:p>
        </p:txBody>
      </p:sp>
      <p:sp>
        <p:nvSpPr>
          <p:cNvPr id="7" name="Fußzeilenplatzhalter 6"/>
          <p:cNvSpPr>
            <a:spLocks noGrp="1"/>
          </p:cNvSpPr>
          <p:nvPr>
            <p:ph type="ftr" sz="quarter" idx="40"/>
          </p:nvPr>
        </p:nvSpPr>
        <p:spPr/>
        <p:txBody>
          <a:bodyPr/>
          <a:lstStyle/>
          <a:p>
            <a:pPr>
              <a:defRPr/>
            </a:pPr>
            <a:r>
              <a:rPr lang="de-DE"/>
              <a:t>Stand: Januar 2025</a:t>
            </a:r>
            <a:endParaRPr lang="de-DE" dirty="0"/>
          </a:p>
        </p:txBody>
      </p:sp>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94166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Bilder grau">
    <p:spTree>
      <p:nvGrpSpPr>
        <p:cNvPr id="1" name=""/>
        <p:cNvGrpSpPr/>
        <p:nvPr/>
      </p:nvGrpSpPr>
      <p:grpSpPr>
        <a:xfrm>
          <a:off x="0" y="0"/>
          <a:ext cx="0" cy="0"/>
          <a:chOff x="0" y="0"/>
          <a:chExt cx="0" cy="0"/>
        </a:xfrm>
      </p:grpSpPr>
      <p:sp>
        <p:nvSpPr>
          <p:cNvPr id="42" name="Picture Placeholder 1"/>
          <p:cNvSpPr>
            <a:spLocks noGrp="1"/>
          </p:cNvSpPr>
          <p:nvPr>
            <p:ph type="pic" sz="quarter" idx="33"/>
          </p:nvPr>
        </p:nvSpPr>
        <p:spPr>
          <a:xfrm>
            <a:off x="8194676" y="2092325"/>
            <a:ext cx="3780000" cy="3316288"/>
          </a:xfrm>
          <a:prstGeom prst="rect">
            <a:avLst/>
          </a:prstGeom>
          <a:noFill/>
        </p:spPr>
      </p:sp>
      <p:sp>
        <p:nvSpPr>
          <p:cNvPr id="45" name="Textplatzhalter 2"/>
          <p:cNvSpPr>
            <a:spLocks noGrp="1"/>
          </p:cNvSpPr>
          <p:nvPr>
            <p:ph type="body" sz="quarter" idx="37" hasCustomPrompt="1"/>
          </p:nvPr>
        </p:nvSpPr>
        <p:spPr>
          <a:xfrm>
            <a:off x="8194676" y="4454546"/>
            <a:ext cx="3780000" cy="95406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000"/>
                </a:moveTo>
                <a:cubicBezTo>
                  <a:pt x="3023" y="2782"/>
                  <a:pt x="7371" y="1670"/>
                  <a:pt x="10000" y="0"/>
                </a:cubicBezTo>
                <a:lnTo>
                  <a:pt x="10000" y="10000"/>
                </a:lnTo>
                <a:lnTo>
                  <a:pt x="0" y="10000"/>
                </a:lnTo>
                <a:lnTo>
                  <a:pt x="0" y="2000"/>
                </a:lnTo>
                <a:close/>
              </a:path>
            </a:pathLst>
          </a:custGeom>
          <a:solidFill>
            <a:schemeClr val="accent5">
              <a:alpha val="80000"/>
            </a:schemeClr>
          </a:solidFill>
        </p:spPr>
        <p:txBody>
          <a:bodyPr lIns="72000" tIns="252000" rIns="72000" bIns="72000" anchor="ctr"/>
          <a:lstStyle>
            <a:lvl1pPr algn="ctr">
              <a:lnSpc>
                <a:spcPct val="100000"/>
              </a:lnSpc>
              <a:spcBef>
                <a:spcPts val="0"/>
              </a:spcBef>
              <a:spcAft>
                <a:spcPts val="0"/>
              </a:spcAft>
              <a:defRPr>
                <a:solidFill>
                  <a:schemeClr val="bg1"/>
                </a:solidFill>
                <a:latin typeface="Times New Roman" panose="02020603050405020304" pitchFamily="18" charset="0"/>
                <a:cs typeface="Times New Roman" panose="02020603050405020304" pitchFamily="18" charset="0"/>
              </a:defRPr>
            </a:lvl1pPr>
          </a:lstStyle>
          <a:p>
            <a:pPr lvl="0"/>
            <a:r>
              <a:rPr lang="de-DE" dirty="0"/>
              <a:t>Bildtext</a:t>
            </a:r>
          </a:p>
        </p:txBody>
      </p:sp>
      <p:sp>
        <p:nvSpPr>
          <p:cNvPr id="41" name="Picture Placeholder 1"/>
          <p:cNvSpPr>
            <a:spLocks noGrp="1"/>
          </p:cNvSpPr>
          <p:nvPr>
            <p:ph type="pic" sz="quarter" idx="32"/>
          </p:nvPr>
        </p:nvSpPr>
        <p:spPr>
          <a:xfrm>
            <a:off x="4204256" y="2092325"/>
            <a:ext cx="3780000" cy="3316288"/>
          </a:xfrm>
          <a:prstGeom prst="rect">
            <a:avLst/>
          </a:prstGeom>
          <a:noFill/>
        </p:spPr>
      </p:sp>
      <p:sp>
        <p:nvSpPr>
          <p:cNvPr id="44" name="Textplatzhalter 2"/>
          <p:cNvSpPr>
            <a:spLocks noGrp="1"/>
          </p:cNvSpPr>
          <p:nvPr>
            <p:ph type="body" sz="quarter" idx="36" hasCustomPrompt="1"/>
          </p:nvPr>
        </p:nvSpPr>
        <p:spPr>
          <a:xfrm>
            <a:off x="4204256" y="4454546"/>
            <a:ext cx="3780000" cy="95406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000"/>
                </a:moveTo>
                <a:cubicBezTo>
                  <a:pt x="3782" y="2894"/>
                  <a:pt x="7144" y="1670"/>
                  <a:pt x="10000" y="0"/>
                </a:cubicBezTo>
                <a:lnTo>
                  <a:pt x="10000" y="10000"/>
                </a:lnTo>
                <a:lnTo>
                  <a:pt x="0" y="10000"/>
                </a:lnTo>
                <a:lnTo>
                  <a:pt x="0" y="2000"/>
                </a:lnTo>
                <a:close/>
              </a:path>
            </a:pathLst>
          </a:custGeom>
          <a:solidFill>
            <a:schemeClr val="accent5">
              <a:alpha val="80000"/>
            </a:schemeClr>
          </a:solidFill>
        </p:spPr>
        <p:txBody>
          <a:bodyPr lIns="72000" tIns="252000" rIns="72000" bIns="72000" anchor="ctr"/>
          <a:lstStyle>
            <a:lvl1pPr algn="ctr">
              <a:lnSpc>
                <a:spcPct val="100000"/>
              </a:lnSpc>
              <a:spcBef>
                <a:spcPts val="0"/>
              </a:spcBef>
              <a:spcAft>
                <a:spcPts val="0"/>
              </a:spcAft>
              <a:defRPr>
                <a:solidFill>
                  <a:schemeClr val="bg1"/>
                </a:solidFill>
                <a:latin typeface="Times New Roman" panose="02020603050405020304" pitchFamily="18" charset="0"/>
                <a:cs typeface="Times New Roman" panose="02020603050405020304" pitchFamily="18" charset="0"/>
              </a:defRPr>
            </a:lvl1pPr>
          </a:lstStyle>
          <a:p>
            <a:pPr lvl="0"/>
            <a:r>
              <a:rPr lang="de-DE" dirty="0"/>
              <a:t>Bildtext</a:t>
            </a:r>
          </a:p>
        </p:txBody>
      </p:sp>
      <p:sp>
        <p:nvSpPr>
          <p:cNvPr id="40" name="Picture Placeholder 1"/>
          <p:cNvSpPr>
            <a:spLocks noGrp="1"/>
          </p:cNvSpPr>
          <p:nvPr>
            <p:ph type="pic" sz="quarter" idx="31"/>
          </p:nvPr>
        </p:nvSpPr>
        <p:spPr>
          <a:xfrm>
            <a:off x="213838" y="2092325"/>
            <a:ext cx="3780000" cy="3316288"/>
          </a:xfrm>
          <a:prstGeom prst="rect">
            <a:avLst/>
          </a:prstGeom>
          <a:noFill/>
        </p:spPr>
      </p:sp>
      <p:sp>
        <p:nvSpPr>
          <p:cNvPr id="3" name="Textplatzhalter 2"/>
          <p:cNvSpPr>
            <a:spLocks noGrp="1"/>
          </p:cNvSpPr>
          <p:nvPr>
            <p:ph type="body" sz="quarter" idx="35" hasCustomPrompt="1"/>
          </p:nvPr>
        </p:nvSpPr>
        <p:spPr>
          <a:xfrm>
            <a:off x="213838" y="4454546"/>
            <a:ext cx="3780000" cy="95406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000"/>
                </a:moveTo>
                <a:cubicBezTo>
                  <a:pt x="3024" y="2893"/>
                  <a:pt x="8127" y="1559"/>
                  <a:pt x="10000" y="0"/>
                </a:cubicBezTo>
                <a:lnTo>
                  <a:pt x="10000" y="10000"/>
                </a:lnTo>
                <a:lnTo>
                  <a:pt x="0" y="10000"/>
                </a:lnTo>
                <a:lnTo>
                  <a:pt x="0" y="2000"/>
                </a:lnTo>
                <a:close/>
              </a:path>
            </a:pathLst>
          </a:custGeom>
          <a:solidFill>
            <a:schemeClr val="accent5">
              <a:alpha val="80000"/>
            </a:schemeClr>
          </a:solidFill>
        </p:spPr>
        <p:txBody>
          <a:bodyPr lIns="72000" tIns="252000" rIns="72000" bIns="72000" anchor="ctr"/>
          <a:lstStyle>
            <a:lvl1pPr algn="ctr">
              <a:lnSpc>
                <a:spcPct val="100000"/>
              </a:lnSpc>
              <a:spcBef>
                <a:spcPts val="0"/>
              </a:spcBef>
              <a:spcAft>
                <a:spcPts val="0"/>
              </a:spcAft>
              <a:defRPr baseline="0">
                <a:solidFill>
                  <a:schemeClr val="bg1"/>
                </a:solidFill>
                <a:latin typeface="Times New Roman" panose="02020603050405020304" pitchFamily="18" charset="0"/>
                <a:cs typeface="Times New Roman" panose="02020603050405020304" pitchFamily="18" charset="0"/>
              </a:defRPr>
            </a:lvl1pPr>
          </a:lstStyle>
          <a:p>
            <a:pPr lvl="0"/>
            <a:r>
              <a:rPr lang="de-DE" dirty="0"/>
              <a:t>Bildtext</a:t>
            </a:r>
          </a:p>
        </p:txBody>
      </p:sp>
      <p:sp>
        <p:nvSpPr>
          <p:cNvPr id="6" name="Datumsplatzhalter 5"/>
          <p:cNvSpPr>
            <a:spLocks noGrp="1"/>
          </p:cNvSpPr>
          <p:nvPr>
            <p:ph type="dt" sz="half" idx="39"/>
          </p:nvPr>
        </p:nvSpPr>
        <p:spPr/>
        <p:txBody>
          <a:bodyPr/>
          <a:lstStyle/>
          <a:p>
            <a:r>
              <a:rPr lang="de-DE" altLang="de-DE"/>
              <a:t>15.01.2025</a:t>
            </a:r>
            <a:endParaRPr lang="de-DE" altLang="de-DE" dirty="0"/>
          </a:p>
        </p:txBody>
      </p:sp>
      <p:sp>
        <p:nvSpPr>
          <p:cNvPr id="7" name="Fußzeilenplatzhalter 6"/>
          <p:cNvSpPr>
            <a:spLocks noGrp="1"/>
          </p:cNvSpPr>
          <p:nvPr>
            <p:ph type="ftr" sz="quarter" idx="40"/>
          </p:nvPr>
        </p:nvSpPr>
        <p:spPr/>
        <p:txBody>
          <a:bodyPr/>
          <a:lstStyle/>
          <a:p>
            <a:pPr>
              <a:defRPr/>
            </a:pPr>
            <a:r>
              <a:rPr lang="de-DE"/>
              <a:t>Stand: Januar 2025</a:t>
            </a:r>
            <a:endParaRPr lang="de-DE" dirty="0"/>
          </a:p>
        </p:txBody>
      </p:sp>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83864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ktion - Reaktion 3x">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CA4044DB-7CA8-4CCB-92FE-232A1B158432}"/>
              </a:ext>
            </a:extLst>
          </p:cNvPr>
          <p:cNvSpPr/>
          <p:nvPr userDrawn="1"/>
        </p:nvSpPr>
        <p:spPr>
          <a:xfrm>
            <a:off x="213838" y="1676401"/>
            <a:ext cx="6208381" cy="1204492"/>
          </a:xfrm>
          <a:custGeom>
            <a:avLst/>
            <a:gdLst>
              <a:gd name="connsiteX0" fmla="*/ 0 w 5257800"/>
              <a:gd name="connsiteY0" fmla="*/ 0 h 1309687"/>
              <a:gd name="connsiteX1" fmla="*/ 5257800 w 5257800"/>
              <a:gd name="connsiteY1" fmla="*/ 0 h 1309687"/>
              <a:gd name="connsiteX2" fmla="*/ 5257800 w 5257800"/>
              <a:gd name="connsiteY2" fmla="*/ 1309687 h 1309687"/>
              <a:gd name="connsiteX3" fmla="*/ 0 w 5257800"/>
              <a:gd name="connsiteY3" fmla="*/ 1309687 h 1309687"/>
              <a:gd name="connsiteX4" fmla="*/ 0 w 5257800"/>
              <a:gd name="connsiteY4" fmla="*/ 0 h 1309687"/>
              <a:gd name="connsiteX0" fmla="*/ 0 w 5257800"/>
              <a:gd name="connsiteY0" fmla="*/ 0 h 1309687"/>
              <a:gd name="connsiteX1" fmla="*/ 5257800 w 5257800"/>
              <a:gd name="connsiteY1" fmla="*/ 0 h 1309687"/>
              <a:gd name="connsiteX2" fmla="*/ 5249779 w 5257800"/>
              <a:gd name="connsiteY2" fmla="*/ 618123 h 1309687"/>
              <a:gd name="connsiteX3" fmla="*/ 5257800 w 5257800"/>
              <a:gd name="connsiteY3" fmla="*/ 1309687 h 1309687"/>
              <a:gd name="connsiteX4" fmla="*/ 0 w 5257800"/>
              <a:gd name="connsiteY4" fmla="*/ 1309687 h 1309687"/>
              <a:gd name="connsiteX5" fmla="*/ 0 w 5257800"/>
              <a:gd name="connsiteY5" fmla="*/ 0 h 1309687"/>
              <a:gd name="connsiteX0" fmla="*/ 0 w 6043869"/>
              <a:gd name="connsiteY0" fmla="*/ 0 h 1309687"/>
              <a:gd name="connsiteX1" fmla="*/ 5257800 w 6043869"/>
              <a:gd name="connsiteY1" fmla="*/ 0 h 1309687"/>
              <a:gd name="connsiteX2" fmla="*/ 6043863 w 6043869"/>
              <a:gd name="connsiteY2" fmla="*/ 618123 h 1309687"/>
              <a:gd name="connsiteX3" fmla="*/ 5257800 w 6043869"/>
              <a:gd name="connsiteY3" fmla="*/ 1309687 h 1309687"/>
              <a:gd name="connsiteX4" fmla="*/ 0 w 6043869"/>
              <a:gd name="connsiteY4" fmla="*/ 1309687 h 1309687"/>
              <a:gd name="connsiteX5" fmla="*/ 0 w 6043869"/>
              <a:gd name="connsiteY5" fmla="*/ 0 h 1309687"/>
              <a:gd name="connsiteX0" fmla="*/ 0 w 6043876"/>
              <a:gd name="connsiteY0" fmla="*/ 0 h 1309687"/>
              <a:gd name="connsiteX1" fmla="*/ 5257800 w 6043876"/>
              <a:gd name="connsiteY1" fmla="*/ 0 h 1309687"/>
              <a:gd name="connsiteX2" fmla="*/ 6043863 w 6043876"/>
              <a:gd name="connsiteY2" fmla="*/ 618123 h 1309687"/>
              <a:gd name="connsiteX3" fmla="*/ 5257800 w 6043876"/>
              <a:gd name="connsiteY3" fmla="*/ 1309687 h 1309687"/>
              <a:gd name="connsiteX4" fmla="*/ 0 w 6043876"/>
              <a:gd name="connsiteY4" fmla="*/ 1309687 h 1309687"/>
              <a:gd name="connsiteX5" fmla="*/ 0 w 6043876"/>
              <a:gd name="connsiteY5" fmla="*/ 0 h 1309687"/>
              <a:gd name="connsiteX0" fmla="*/ 0 w 6043863"/>
              <a:gd name="connsiteY0" fmla="*/ 0 h 1309687"/>
              <a:gd name="connsiteX1" fmla="*/ 5257800 w 6043863"/>
              <a:gd name="connsiteY1" fmla="*/ 0 h 1309687"/>
              <a:gd name="connsiteX2" fmla="*/ 6043863 w 6043863"/>
              <a:gd name="connsiteY2" fmla="*/ 618123 h 1309687"/>
              <a:gd name="connsiteX3" fmla="*/ 5257800 w 6043863"/>
              <a:gd name="connsiteY3" fmla="*/ 1309687 h 1309687"/>
              <a:gd name="connsiteX4" fmla="*/ 0 w 6043863"/>
              <a:gd name="connsiteY4" fmla="*/ 1309687 h 1309687"/>
              <a:gd name="connsiteX5" fmla="*/ 0 w 6043863"/>
              <a:gd name="connsiteY5" fmla="*/ 0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3863" h="1309687">
                <a:moveTo>
                  <a:pt x="0" y="0"/>
                </a:moveTo>
                <a:lnTo>
                  <a:pt x="5257800" y="0"/>
                </a:lnTo>
                <a:lnTo>
                  <a:pt x="6043863" y="618123"/>
                </a:lnTo>
                <a:lnTo>
                  <a:pt x="5257800" y="1309687"/>
                </a:lnTo>
                <a:lnTo>
                  <a:pt x="0" y="1309687"/>
                </a:lnTo>
                <a:lnTo>
                  <a:pt x="0" y="0"/>
                </a:lnTo>
                <a:close/>
              </a:path>
            </a:pathLst>
          </a:custGeom>
          <a:solidFill>
            <a:srgbClr val="AE0C2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Rechteck 16">
            <a:extLst>
              <a:ext uri="{FF2B5EF4-FFF2-40B4-BE49-F238E27FC236}">
                <a16:creationId xmlns:a16="http://schemas.microsoft.com/office/drawing/2014/main" id="{E614BB3C-16BD-471C-826F-32F0C7FD0D05}"/>
              </a:ext>
            </a:extLst>
          </p:cNvPr>
          <p:cNvSpPr/>
          <p:nvPr userDrawn="1"/>
        </p:nvSpPr>
        <p:spPr>
          <a:xfrm>
            <a:off x="5736167" y="1676401"/>
            <a:ext cx="6236233" cy="1204492"/>
          </a:xfrm>
          <a:custGeom>
            <a:avLst/>
            <a:gdLst>
              <a:gd name="connsiteX0" fmla="*/ 0 w 5257801"/>
              <a:gd name="connsiteY0" fmla="*/ 0 h 1309687"/>
              <a:gd name="connsiteX1" fmla="*/ 5257801 w 5257801"/>
              <a:gd name="connsiteY1" fmla="*/ 0 h 1309687"/>
              <a:gd name="connsiteX2" fmla="*/ 5257801 w 5257801"/>
              <a:gd name="connsiteY2" fmla="*/ 1309687 h 1309687"/>
              <a:gd name="connsiteX3" fmla="*/ 0 w 5257801"/>
              <a:gd name="connsiteY3" fmla="*/ 1309687 h 1309687"/>
              <a:gd name="connsiteX4" fmla="*/ 0 w 5257801"/>
              <a:gd name="connsiteY4" fmla="*/ 0 h 1309687"/>
              <a:gd name="connsiteX0" fmla="*/ 0 w 5257801"/>
              <a:gd name="connsiteY0" fmla="*/ 0 h 1309687"/>
              <a:gd name="connsiteX1" fmla="*/ 5257801 w 5257801"/>
              <a:gd name="connsiteY1" fmla="*/ 0 h 1309687"/>
              <a:gd name="connsiteX2" fmla="*/ 5257801 w 5257801"/>
              <a:gd name="connsiteY2" fmla="*/ 1309687 h 1309687"/>
              <a:gd name="connsiteX3" fmla="*/ 0 w 5257801"/>
              <a:gd name="connsiteY3" fmla="*/ 1309687 h 1309687"/>
              <a:gd name="connsiteX4" fmla="*/ 919943 w 5257801"/>
              <a:gd name="connsiteY4" fmla="*/ 623209 h 1309687"/>
              <a:gd name="connsiteX5" fmla="*/ 0 w 5257801"/>
              <a:gd name="connsiteY5" fmla="*/ 0 h 1309687"/>
              <a:gd name="connsiteX0" fmla="*/ 1 w 5257802"/>
              <a:gd name="connsiteY0" fmla="*/ 0 h 1309687"/>
              <a:gd name="connsiteX1" fmla="*/ 5257802 w 5257802"/>
              <a:gd name="connsiteY1" fmla="*/ 0 h 1309687"/>
              <a:gd name="connsiteX2" fmla="*/ 5257802 w 5257802"/>
              <a:gd name="connsiteY2" fmla="*/ 1309687 h 1309687"/>
              <a:gd name="connsiteX3" fmla="*/ 1 w 5257802"/>
              <a:gd name="connsiteY3" fmla="*/ 1309687 h 1309687"/>
              <a:gd name="connsiteX4" fmla="*/ 919944 w 5257802"/>
              <a:gd name="connsiteY4" fmla="*/ 623209 h 1309687"/>
              <a:gd name="connsiteX5" fmla="*/ 1 w 5257802"/>
              <a:gd name="connsiteY5" fmla="*/ 0 h 1309687"/>
              <a:gd name="connsiteX0" fmla="*/ 0 w 5257801"/>
              <a:gd name="connsiteY0" fmla="*/ 0 h 1309687"/>
              <a:gd name="connsiteX1" fmla="*/ 5257801 w 5257801"/>
              <a:gd name="connsiteY1" fmla="*/ 0 h 1309687"/>
              <a:gd name="connsiteX2" fmla="*/ 5257801 w 5257801"/>
              <a:gd name="connsiteY2" fmla="*/ 1309687 h 1309687"/>
              <a:gd name="connsiteX3" fmla="*/ 0 w 5257801"/>
              <a:gd name="connsiteY3" fmla="*/ 1309687 h 1309687"/>
              <a:gd name="connsiteX4" fmla="*/ 919943 w 5257801"/>
              <a:gd name="connsiteY4" fmla="*/ 623209 h 1309687"/>
              <a:gd name="connsiteX5" fmla="*/ 0 w 5257801"/>
              <a:gd name="connsiteY5" fmla="*/ 0 h 1309687"/>
              <a:gd name="connsiteX0" fmla="*/ 0 w 5257801"/>
              <a:gd name="connsiteY0" fmla="*/ 0 h 1309687"/>
              <a:gd name="connsiteX1" fmla="*/ 5257801 w 5257801"/>
              <a:gd name="connsiteY1" fmla="*/ 0 h 1309687"/>
              <a:gd name="connsiteX2" fmla="*/ 5257801 w 5257801"/>
              <a:gd name="connsiteY2" fmla="*/ 1309687 h 1309687"/>
              <a:gd name="connsiteX3" fmla="*/ 0 w 5257801"/>
              <a:gd name="connsiteY3" fmla="*/ 1309687 h 1309687"/>
              <a:gd name="connsiteX4" fmla="*/ 919943 w 5257801"/>
              <a:gd name="connsiteY4" fmla="*/ 623209 h 1309687"/>
              <a:gd name="connsiteX5" fmla="*/ 0 w 5257801"/>
              <a:gd name="connsiteY5" fmla="*/ 0 h 1309687"/>
              <a:gd name="connsiteX0" fmla="*/ 0 w 5257801"/>
              <a:gd name="connsiteY0" fmla="*/ 0 h 1309687"/>
              <a:gd name="connsiteX1" fmla="*/ 5257801 w 5257801"/>
              <a:gd name="connsiteY1" fmla="*/ 0 h 1309687"/>
              <a:gd name="connsiteX2" fmla="*/ 5257801 w 5257801"/>
              <a:gd name="connsiteY2" fmla="*/ 1309687 h 1309687"/>
              <a:gd name="connsiteX3" fmla="*/ 0 w 5257801"/>
              <a:gd name="connsiteY3" fmla="*/ 1309687 h 1309687"/>
              <a:gd name="connsiteX4" fmla="*/ 762001 w 5257801"/>
              <a:gd name="connsiteY4" fmla="*/ 623209 h 1309687"/>
              <a:gd name="connsiteX5" fmla="*/ 0 w 5257801"/>
              <a:gd name="connsiteY5" fmla="*/ 0 h 1309687"/>
              <a:gd name="connsiteX0" fmla="*/ 0 w 5257801"/>
              <a:gd name="connsiteY0" fmla="*/ 0 h 1309687"/>
              <a:gd name="connsiteX1" fmla="*/ 5257801 w 5257801"/>
              <a:gd name="connsiteY1" fmla="*/ 0 h 1309687"/>
              <a:gd name="connsiteX2" fmla="*/ 5257801 w 5257801"/>
              <a:gd name="connsiteY2" fmla="*/ 1309687 h 1309687"/>
              <a:gd name="connsiteX3" fmla="*/ 0 w 5257801"/>
              <a:gd name="connsiteY3" fmla="*/ 1309687 h 1309687"/>
              <a:gd name="connsiteX4" fmla="*/ 702086 w 5257801"/>
              <a:gd name="connsiteY4" fmla="*/ 623209 h 1309687"/>
              <a:gd name="connsiteX5" fmla="*/ 0 w 5257801"/>
              <a:gd name="connsiteY5" fmla="*/ 0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7801" h="1309687">
                <a:moveTo>
                  <a:pt x="0" y="0"/>
                </a:moveTo>
                <a:lnTo>
                  <a:pt x="5257801" y="0"/>
                </a:lnTo>
                <a:lnTo>
                  <a:pt x="5257801" y="1309687"/>
                </a:lnTo>
                <a:lnTo>
                  <a:pt x="0" y="1309687"/>
                </a:lnTo>
                <a:lnTo>
                  <a:pt x="702086" y="623209"/>
                </a:lnTo>
                <a:lnTo>
                  <a:pt x="0" y="0"/>
                </a:lnTo>
                <a:close/>
              </a:path>
            </a:pathLst>
          </a:custGeom>
          <a:solidFill>
            <a:srgbClr val="91929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extplatzhalter 6">
            <a:extLst>
              <a:ext uri="{FF2B5EF4-FFF2-40B4-BE49-F238E27FC236}">
                <a16:creationId xmlns:a16="http://schemas.microsoft.com/office/drawing/2014/main" id="{A362E979-D15E-46DF-8A90-0A664BACEAD8}"/>
              </a:ext>
            </a:extLst>
          </p:cNvPr>
          <p:cNvSpPr>
            <a:spLocks noGrp="1"/>
          </p:cNvSpPr>
          <p:nvPr>
            <p:ph type="body" sz="quarter" idx="12" hasCustomPrompt="1"/>
          </p:nvPr>
        </p:nvSpPr>
        <p:spPr>
          <a:xfrm>
            <a:off x="419101" y="1886857"/>
            <a:ext cx="5179684" cy="782543"/>
          </a:xfrm>
        </p:spPr>
        <p:txBody>
          <a:bodyPr anchor="ctr">
            <a:normAutofit/>
          </a:bodyPr>
          <a:lstStyle>
            <a:lvl1pPr>
              <a:lnSpc>
                <a:spcPct val="100000"/>
              </a:lnSpc>
              <a:spcBef>
                <a:spcPts val="0"/>
              </a:spcBef>
              <a:defRPr sz="1800">
                <a:solidFill>
                  <a:schemeClr val="bg1"/>
                </a:solidFill>
                <a:latin typeface="Times New Roman" panose="02020603050405020304" pitchFamily="18" charset="0"/>
                <a:cs typeface="Times New Roman" panose="02020603050405020304" pitchFamily="18" charset="0"/>
              </a:defRPr>
            </a:lvl1pPr>
          </a:lstStyle>
          <a:p>
            <a:pPr lvl="0"/>
            <a:r>
              <a:rPr lang="de-DE" dirty="0"/>
              <a:t>Text, Times New Roman, 18 </a:t>
            </a:r>
            <a:r>
              <a:rPr lang="de-DE" dirty="0" err="1"/>
              <a:t>pt</a:t>
            </a:r>
            <a:endParaRPr lang="de-DE" dirty="0"/>
          </a:p>
        </p:txBody>
      </p:sp>
      <p:sp>
        <p:nvSpPr>
          <p:cNvPr id="33" name="Textplatzhalter 6">
            <a:extLst>
              <a:ext uri="{FF2B5EF4-FFF2-40B4-BE49-F238E27FC236}">
                <a16:creationId xmlns:a16="http://schemas.microsoft.com/office/drawing/2014/main" id="{402CAC11-18B2-AB45-84A9-845BCA593CAE}"/>
              </a:ext>
            </a:extLst>
          </p:cNvPr>
          <p:cNvSpPr>
            <a:spLocks noGrp="1"/>
          </p:cNvSpPr>
          <p:nvPr>
            <p:ph type="body" sz="quarter" idx="19" hasCustomPrompt="1"/>
          </p:nvPr>
        </p:nvSpPr>
        <p:spPr>
          <a:xfrm>
            <a:off x="6775268" y="1886857"/>
            <a:ext cx="5031897" cy="782543"/>
          </a:xfrm>
        </p:spPr>
        <p:txBody>
          <a:bodyPr anchor="ctr">
            <a:normAutofit/>
          </a:bodyPr>
          <a:lstStyle>
            <a:lvl1pPr>
              <a:lnSpc>
                <a:spcPct val="100000"/>
              </a:lnSpc>
              <a:spcBef>
                <a:spcPts val="0"/>
              </a:spcBef>
              <a:defRPr sz="1800">
                <a:solidFill>
                  <a:schemeClr val="bg1"/>
                </a:solidFill>
                <a:latin typeface="Times New Roman" panose="02020603050405020304" pitchFamily="18" charset="0"/>
                <a:cs typeface="Times New Roman" panose="02020603050405020304" pitchFamily="18" charset="0"/>
              </a:defRPr>
            </a:lvl1pPr>
          </a:lstStyle>
          <a:p>
            <a:pPr lvl="0"/>
            <a:r>
              <a:rPr lang="de-DE" dirty="0"/>
              <a:t>Text, Times New Roman, 18 </a:t>
            </a:r>
            <a:r>
              <a:rPr lang="de-DE" dirty="0" err="1"/>
              <a:t>pt</a:t>
            </a:r>
            <a:endParaRPr lang="de-DE" dirty="0"/>
          </a:p>
        </p:txBody>
      </p:sp>
      <p:sp>
        <p:nvSpPr>
          <p:cNvPr id="36" name="Rechteck 13">
            <a:extLst>
              <a:ext uri="{FF2B5EF4-FFF2-40B4-BE49-F238E27FC236}">
                <a16:creationId xmlns:a16="http://schemas.microsoft.com/office/drawing/2014/main" id="{CA654A75-B870-BA4B-919C-74A5060B0075}"/>
              </a:ext>
            </a:extLst>
          </p:cNvPr>
          <p:cNvSpPr/>
          <p:nvPr userDrawn="1"/>
        </p:nvSpPr>
        <p:spPr>
          <a:xfrm>
            <a:off x="213837" y="3143836"/>
            <a:ext cx="6208381" cy="1204492"/>
          </a:xfrm>
          <a:custGeom>
            <a:avLst/>
            <a:gdLst>
              <a:gd name="connsiteX0" fmla="*/ 0 w 5257800"/>
              <a:gd name="connsiteY0" fmla="*/ 0 h 1309687"/>
              <a:gd name="connsiteX1" fmla="*/ 5257800 w 5257800"/>
              <a:gd name="connsiteY1" fmla="*/ 0 h 1309687"/>
              <a:gd name="connsiteX2" fmla="*/ 5257800 w 5257800"/>
              <a:gd name="connsiteY2" fmla="*/ 1309687 h 1309687"/>
              <a:gd name="connsiteX3" fmla="*/ 0 w 5257800"/>
              <a:gd name="connsiteY3" fmla="*/ 1309687 h 1309687"/>
              <a:gd name="connsiteX4" fmla="*/ 0 w 5257800"/>
              <a:gd name="connsiteY4" fmla="*/ 0 h 1309687"/>
              <a:gd name="connsiteX0" fmla="*/ 0 w 5257800"/>
              <a:gd name="connsiteY0" fmla="*/ 0 h 1309687"/>
              <a:gd name="connsiteX1" fmla="*/ 5257800 w 5257800"/>
              <a:gd name="connsiteY1" fmla="*/ 0 h 1309687"/>
              <a:gd name="connsiteX2" fmla="*/ 5249779 w 5257800"/>
              <a:gd name="connsiteY2" fmla="*/ 618123 h 1309687"/>
              <a:gd name="connsiteX3" fmla="*/ 5257800 w 5257800"/>
              <a:gd name="connsiteY3" fmla="*/ 1309687 h 1309687"/>
              <a:gd name="connsiteX4" fmla="*/ 0 w 5257800"/>
              <a:gd name="connsiteY4" fmla="*/ 1309687 h 1309687"/>
              <a:gd name="connsiteX5" fmla="*/ 0 w 5257800"/>
              <a:gd name="connsiteY5" fmla="*/ 0 h 1309687"/>
              <a:gd name="connsiteX0" fmla="*/ 0 w 6043869"/>
              <a:gd name="connsiteY0" fmla="*/ 0 h 1309687"/>
              <a:gd name="connsiteX1" fmla="*/ 5257800 w 6043869"/>
              <a:gd name="connsiteY1" fmla="*/ 0 h 1309687"/>
              <a:gd name="connsiteX2" fmla="*/ 6043863 w 6043869"/>
              <a:gd name="connsiteY2" fmla="*/ 618123 h 1309687"/>
              <a:gd name="connsiteX3" fmla="*/ 5257800 w 6043869"/>
              <a:gd name="connsiteY3" fmla="*/ 1309687 h 1309687"/>
              <a:gd name="connsiteX4" fmla="*/ 0 w 6043869"/>
              <a:gd name="connsiteY4" fmla="*/ 1309687 h 1309687"/>
              <a:gd name="connsiteX5" fmla="*/ 0 w 6043869"/>
              <a:gd name="connsiteY5" fmla="*/ 0 h 1309687"/>
              <a:gd name="connsiteX0" fmla="*/ 0 w 6043876"/>
              <a:gd name="connsiteY0" fmla="*/ 0 h 1309687"/>
              <a:gd name="connsiteX1" fmla="*/ 5257800 w 6043876"/>
              <a:gd name="connsiteY1" fmla="*/ 0 h 1309687"/>
              <a:gd name="connsiteX2" fmla="*/ 6043863 w 6043876"/>
              <a:gd name="connsiteY2" fmla="*/ 618123 h 1309687"/>
              <a:gd name="connsiteX3" fmla="*/ 5257800 w 6043876"/>
              <a:gd name="connsiteY3" fmla="*/ 1309687 h 1309687"/>
              <a:gd name="connsiteX4" fmla="*/ 0 w 6043876"/>
              <a:gd name="connsiteY4" fmla="*/ 1309687 h 1309687"/>
              <a:gd name="connsiteX5" fmla="*/ 0 w 6043876"/>
              <a:gd name="connsiteY5" fmla="*/ 0 h 1309687"/>
              <a:gd name="connsiteX0" fmla="*/ 0 w 6043863"/>
              <a:gd name="connsiteY0" fmla="*/ 0 h 1309687"/>
              <a:gd name="connsiteX1" fmla="*/ 5257800 w 6043863"/>
              <a:gd name="connsiteY1" fmla="*/ 0 h 1309687"/>
              <a:gd name="connsiteX2" fmla="*/ 6043863 w 6043863"/>
              <a:gd name="connsiteY2" fmla="*/ 618123 h 1309687"/>
              <a:gd name="connsiteX3" fmla="*/ 5257800 w 6043863"/>
              <a:gd name="connsiteY3" fmla="*/ 1309687 h 1309687"/>
              <a:gd name="connsiteX4" fmla="*/ 0 w 6043863"/>
              <a:gd name="connsiteY4" fmla="*/ 1309687 h 1309687"/>
              <a:gd name="connsiteX5" fmla="*/ 0 w 6043863"/>
              <a:gd name="connsiteY5" fmla="*/ 0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3863" h="1309687">
                <a:moveTo>
                  <a:pt x="0" y="0"/>
                </a:moveTo>
                <a:lnTo>
                  <a:pt x="5257800" y="0"/>
                </a:lnTo>
                <a:lnTo>
                  <a:pt x="6043863" y="618123"/>
                </a:lnTo>
                <a:lnTo>
                  <a:pt x="5257800" y="1309687"/>
                </a:lnTo>
                <a:lnTo>
                  <a:pt x="0" y="1309687"/>
                </a:lnTo>
                <a:lnTo>
                  <a:pt x="0" y="0"/>
                </a:lnTo>
                <a:close/>
              </a:path>
            </a:pathLst>
          </a:custGeom>
          <a:solidFill>
            <a:srgbClr val="AE0C2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0"/>
              </a:spcBef>
            </a:pPr>
            <a:endParaRPr lang="de-DE" dirty="0"/>
          </a:p>
        </p:txBody>
      </p:sp>
      <p:sp>
        <p:nvSpPr>
          <p:cNvPr id="37" name="Rechteck 16">
            <a:extLst>
              <a:ext uri="{FF2B5EF4-FFF2-40B4-BE49-F238E27FC236}">
                <a16:creationId xmlns:a16="http://schemas.microsoft.com/office/drawing/2014/main" id="{514D2F12-D899-E14B-9C6D-BE69FD07FBA5}"/>
              </a:ext>
            </a:extLst>
          </p:cNvPr>
          <p:cNvSpPr/>
          <p:nvPr userDrawn="1"/>
        </p:nvSpPr>
        <p:spPr>
          <a:xfrm>
            <a:off x="5736166" y="3143836"/>
            <a:ext cx="6236233" cy="1204492"/>
          </a:xfrm>
          <a:custGeom>
            <a:avLst/>
            <a:gdLst>
              <a:gd name="connsiteX0" fmla="*/ 0 w 5257801"/>
              <a:gd name="connsiteY0" fmla="*/ 0 h 1309687"/>
              <a:gd name="connsiteX1" fmla="*/ 5257801 w 5257801"/>
              <a:gd name="connsiteY1" fmla="*/ 0 h 1309687"/>
              <a:gd name="connsiteX2" fmla="*/ 5257801 w 5257801"/>
              <a:gd name="connsiteY2" fmla="*/ 1309687 h 1309687"/>
              <a:gd name="connsiteX3" fmla="*/ 0 w 5257801"/>
              <a:gd name="connsiteY3" fmla="*/ 1309687 h 1309687"/>
              <a:gd name="connsiteX4" fmla="*/ 0 w 5257801"/>
              <a:gd name="connsiteY4" fmla="*/ 0 h 1309687"/>
              <a:gd name="connsiteX0" fmla="*/ 0 w 5257801"/>
              <a:gd name="connsiteY0" fmla="*/ 0 h 1309687"/>
              <a:gd name="connsiteX1" fmla="*/ 5257801 w 5257801"/>
              <a:gd name="connsiteY1" fmla="*/ 0 h 1309687"/>
              <a:gd name="connsiteX2" fmla="*/ 5257801 w 5257801"/>
              <a:gd name="connsiteY2" fmla="*/ 1309687 h 1309687"/>
              <a:gd name="connsiteX3" fmla="*/ 0 w 5257801"/>
              <a:gd name="connsiteY3" fmla="*/ 1309687 h 1309687"/>
              <a:gd name="connsiteX4" fmla="*/ 919943 w 5257801"/>
              <a:gd name="connsiteY4" fmla="*/ 623209 h 1309687"/>
              <a:gd name="connsiteX5" fmla="*/ 0 w 5257801"/>
              <a:gd name="connsiteY5" fmla="*/ 0 h 1309687"/>
              <a:gd name="connsiteX0" fmla="*/ 1 w 5257802"/>
              <a:gd name="connsiteY0" fmla="*/ 0 h 1309687"/>
              <a:gd name="connsiteX1" fmla="*/ 5257802 w 5257802"/>
              <a:gd name="connsiteY1" fmla="*/ 0 h 1309687"/>
              <a:gd name="connsiteX2" fmla="*/ 5257802 w 5257802"/>
              <a:gd name="connsiteY2" fmla="*/ 1309687 h 1309687"/>
              <a:gd name="connsiteX3" fmla="*/ 1 w 5257802"/>
              <a:gd name="connsiteY3" fmla="*/ 1309687 h 1309687"/>
              <a:gd name="connsiteX4" fmla="*/ 919944 w 5257802"/>
              <a:gd name="connsiteY4" fmla="*/ 623209 h 1309687"/>
              <a:gd name="connsiteX5" fmla="*/ 1 w 5257802"/>
              <a:gd name="connsiteY5" fmla="*/ 0 h 1309687"/>
              <a:gd name="connsiteX0" fmla="*/ 0 w 5257801"/>
              <a:gd name="connsiteY0" fmla="*/ 0 h 1309687"/>
              <a:gd name="connsiteX1" fmla="*/ 5257801 w 5257801"/>
              <a:gd name="connsiteY1" fmla="*/ 0 h 1309687"/>
              <a:gd name="connsiteX2" fmla="*/ 5257801 w 5257801"/>
              <a:gd name="connsiteY2" fmla="*/ 1309687 h 1309687"/>
              <a:gd name="connsiteX3" fmla="*/ 0 w 5257801"/>
              <a:gd name="connsiteY3" fmla="*/ 1309687 h 1309687"/>
              <a:gd name="connsiteX4" fmla="*/ 919943 w 5257801"/>
              <a:gd name="connsiteY4" fmla="*/ 623209 h 1309687"/>
              <a:gd name="connsiteX5" fmla="*/ 0 w 5257801"/>
              <a:gd name="connsiteY5" fmla="*/ 0 h 1309687"/>
              <a:gd name="connsiteX0" fmla="*/ 0 w 5257801"/>
              <a:gd name="connsiteY0" fmla="*/ 0 h 1309687"/>
              <a:gd name="connsiteX1" fmla="*/ 5257801 w 5257801"/>
              <a:gd name="connsiteY1" fmla="*/ 0 h 1309687"/>
              <a:gd name="connsiteX2" fmla="*/ 5257801 w 5257801"/>
              <a:gd name="connsiteY2" fmla="*/ 1309687 h 1309687"/>
              <a:gd name="connsiteX3" fmla="*/ 0 w 5257801"/>
              <a:gd name="connsiteY3" fmla="*/ 1309687 h 1309687"/>
              <a:gd name="connsiteX4" fmla="*/ 919943 w 5257801"/>
              <a:gd name="connsiteY4" fmla="*/ 623209 h 1309687"/>
              <a:gd name="connsiteX5" fmla="*/ 0 w 5257801"/>
              <a:gd name="connsiteY5" fmla="*/ 0 h 1309687"/>
              <a:gd name="connsiteX0" fmla="*/ 0 w 5257801"/>
              <a:gd name="connsiteY0" fmla="*/ 0 h 1309687"/>
              <a:gd name="connsiteX1" fmla="*/ 5257801 w 5257801"/>
              <a:gd name="connsiteY1" fmla="*/ 0 h 1309687"/>
              <a:gd name="connsiteX2" fmla="*/ 5257801 w 5257801"/>
              <a:gd name="connsiteY2" fmla="*/ 1309687 h 1309687"/>
              <a:gd name="connsiteX3" fmla="*/ 0 w 5257801"/>
              <a:gd name="connsiteY3" fmla="*/ 1309687 h 1309687"/>
              <a:gd name="connsiteX4" fmla="*/ 762001 w 5257801"/>
              <a:gd name="connsiteY4" fmla="*/ 623209 h 1309687"/>
              <a:gd name="connsiteX5" fmla="*/ 0 w 5257801"/>
              <a:gd name="connsiteY5" fmla="*/ 0 h 1309687"/>
              <a:gd name="connsiteX0" fmla="*/ 0 w 5257801"/>
              <a:gd name="connsiteY0" fmla="*/ 0 h 1309687"/>
              <a:gd name="connsiteX1" fmla="*/ 5257801 w 5257801"/>
              <a:gd name="connsiteY1" fmla="*/ 0 h 1309687"/>
              <a:gd name="connsiteX2" fmla="*/ 5257801 w 5257801"/>
              <a:gd name="connsiteY2" fmla="*/ 1309687 h 1309687"/>
              <a:gd name="connsiteX3" fmla="*/ 0 w 5257801"/>
              <a:gd name="connsiteY3" fmla="*/ 1309687 h 1309687"/>
              <a:gd name="connsiteX4" fmla="*/ 702086 w 5257801"/>
              <a:gd name="connsiteY4" fmla="*/ 623209 h 1309687"/>
              <a:gd name="connsiteX5" fmla="*/ 0 w 5257801"/>
              <a:gd name="connsiteY5" fmla="*/ 0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7801" h="1309687">
                <a:moveTo>
                  <a:pt x="0" y="0"/>
                </a:moveTo>
                <a:lnTo>
                  <a:pt x="5257801" y="0"/>
                </a:lnTo>
                <a:lnTo>
                  <a:pt x="5257801" y="1309687"/>
                </a:lnTo>
                <a:lnTo>
                  <a:pt x="0" y="1309687"/>
                </a:lnTo>
                <a:lnTo>
                  <a:pt x="702086" y="623209"/>
                </a:lnTo>
                <a:lnTo>
                  <a:pt x="0" y="0"/>
                </a:lnTo>
                <a:close/>
              </a:path>
            </a:pathLst>
          </a:custGeom>
          <a:solidFill>
            <a:srgbClr val="91929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0"/>
              </a:spcBef>
            </a:pPr>
            <a:endParaRPr lang="de-DE" dirty="0"/>
          </a:p>
        </p:txBody>
      </p:sp>
      <p:sp>
        <p:nvSpPr>
          <p:cNvPr id="38" name="Rechteck 13">
            <a:extLst>
              <a:ext uri="{FF2B5EF4-FFF2-40B4-BE49-F238E27FC236}">
                <a16:creationId xmlns:a16="http://schemas.microsoft.com/office/drawing/2014/main" id="{897AC003-E714-8A43-9B26-8716B7A4B6F9}"/>
              </a:ext>
            </a:extLst>
          </p:cNvPr>
          <p:cNvSpPr/>
          <p:nvPr userDrawn="1"/>
        </p:nvSpPr>
        <p:spPr>
          <a:xfrm>
            <a:off x="213837" y="4617545"/>
            <a:ext cx="6208381" cy="1204492"/>
          </a:xfrm>
          <a:custGeom>
            <a:avLst/>
            <a:gdLst>
              <a:gd name="connsiteX0" fmla="*/ 0 w 5257800"/>
              <a:gd name="connsiteY0" fmla="*/ 0 h 1309687"/>
              <a:gd name="connsiteX1" fmla="*/ 5257800 w 5257800"/>
              <a:gd name="connsiteY1" fmla="*/ 0 h 1309687"/>
              <a:gd name="connsiteX2" fmla="*/ 5257800 w 5257800"/>
              <a:gd name="connsiteY2" fmla="*/ 1309687 h 1309687"/>
              <a:gd name="connsiteX3" fmla="*/ 0 w 5257800"/>
              <a:gd name="connsiteY3" fmla="*/ 1309687 h 1309687"/>
              <a:gd name="connsiteX4" fmla="*/ 0 w 5257800"/>
              <a:gd name="connsiteY4" fmla="*/ 0 h 1309687"/>
              <a:gd name="connsiteX0" fmla="*/ 0 w 5257800"/>
              <a:gd name="connsiteY0" fmla="*/ 0 h 1309687"/>
              <a:gd name="connsiteX1" fmla="*/ 5257800 w 5257800"/>
              <a:gd name="connsiteY1" fmla="*/ 0 h 1309687"/>
              <a:gd name="connsiteX2" fmla="*/ 5249779 w 5257800"/>
              <a:gd name="connsiteY2" fmla="*/ 618123 h 1309687"/>
              <a:gd name="connsiteX3" fmla="*/ 5257800 w 5257800"/>
              <a:gd name="connsiteY3" fmla="*/ 1309687 h 1309687"/>
              <a:gd name="connsiteX4" fmla="*/ 0 w 5257800"/>
              <a:gd name="connsiteY4" fmla="*/ 1309687 h 1309687"/>
              <a:gd name="connsiteX5" fmla="*/ 0 w 5257800"/>
              <a:gd name="connsiteY5" fmla="*/ 0 h 1309687"/>
              <a:gd name="connsiteX0" fmla="*/ 0 w 6043869"/>
              <a:gd name="connsiteY0" fmla="*/ 0 h 1309687"/>
              <a:gd name="connsiteX1" fmla="*/ 5257800 w 6043869"/>
              <a:gd name="connsiteY1" fmla="*/ 0 h 1309687"/>
              <a:gd name="connsiteX2" fmla="*/ 6043863 w 6043869"/>
              <a:gd name="connsiteY2" fmla="*/ 618123 h 1309687"/>
              <a:gd name="connsiteX3" fmla="*/ 5257800 w 6043869"/>
              <a:gd name="connsiteY3" fmla="*/ 1309687 h 1309687"/>
              <a:gd name="connsiteX4" fmla="*/ 0 w 6043869"/>
              <a:gd name="connsiteY4" fmla="*/ 1309687 h 1309687"/>
              <a:gd name="connsiteX5" fmla="*/ 0 w 6043869"/>
              <a:gd name="connsiteY5" fmla="*/ 0 h 1309687"/>
              <a:gd name="connsiteX0" fmla="*/ 0 w 6043876"/>
              <a:gd name="connsiteY0" fmla="*/ 0 h 1309687"/>
              <a:gd name="connsiteX1" fmla="*/ 5257800 w 6043876"/>
              <a:gd name="connsiteY1" fmla="*/ 0 h 1309687"/>
              <a:gd name="connsiteX2" fmla="*/ 6043863 w 6043876"/>
              <a:gd name="connsiteY2" fmla="*/ 618123 h 1309687"/>
              <a:gd name="connsiteX3" fmla="*/ 5257800 w 6043876"/>
              <a:gd name="connsiteY3" fmla="*/ 1309687 h 1309687"/>
              <a:gd name="connsiteX4" fmla="*/ 0 w 6043876"/>
              <a:gd name="connsiteY4" fmla="*/ 1309687 h 1309687"/>
              <a:gd name="connsiteX5" fmla="*/ 0 w 6043876"/>
              <a:gd name="connsiteY5" fmla="*/ 0 h 1309687"/>
              <a:gd name="connsiteX0" fmla="*/ 0 w 6043863"/>
              <a:gd name="connsiteY0" fmla="*/ 0 h 1309687"/>
              <a:gd name="connsiteX1" fmla="*/ 5257800 w 6043863"/>
              <a:gd name="connsiteY1" fmla="*/ 0 h 1309687"/>
              <a:gd name="connsiteX2" fmla="*/ 6043863 w 6043863"/>
              <a:gd name="connsiteY2" fmla="*/ 618123 h 1309687"/>
              <a:gd name="connsiteX3" fmla="*/ 5257800 w 6043863"/>
              <a:gd name="connsiteY3" fmla="*/ 1309687 h 1309687"/>
              <a:gd name="connsiteX4" fmla="*/ 0 w 6043863"/>
              <a:gd name="connsiteY4" fmla="*/ 1309687 h 1309687"/>
              <a:gd name="connsiteX5" fmla="*/ 0 w 6043863"/>
              <a:gd name="connsiteY5" fmla="*/ 0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3863" h="1309687">
                <a:moveTo>
                  <a:pt x="0" y="0"/>
                </a:moveTo>
                <a:lnTo>
                  <a:pt x="5257800" y="0"/>
                </a:lnTo>
                <a:lnTo>
                  <a:pt x="6043863" y="618123"/>
                </a:lnTo>
                <a:lnTo>
                  <a:pt x="5257800" y="1309687"/>
                </a:lnTo>
                <a:lnTo>
                  <a:pt x="0" y="1309687"/>
                </a:lnTo>
                <a:lnTo>
                  <a:pt x="0" y="0"/>
                </a:lnTo>
                <a:close/>
              </a:path>
            </a:pathLst>
          </a:custGeom>
          <a:solidFill>
            <a:srgbClr val="AE0C2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0"/>
              </a:spcBef>
            </a:pPr>
            <a:endParaRPr lang="de-DE" dirty="0"/>
          </a:p>
        </p:txBody>
      </p:sp>
      <p:sp>
        <p:nvSpPr>
          <p:cNvPr id="39" name="Rechteck 16">
            <a:extLst>
              <a:ext uri="{FF2B5EF4-FFF2-40B4-BE49-F238E27FC236}">
                <a16:creationId xmlns:a16="http://schemas.microsoft.com/office/drawing/2014/main" id="{13905CC4-E3FC-DE43-BE12-D64794B34698}"/>
              </a:ext>
            </a:extLst>
          </p:cNvPr>
          <p:cNvSpPr/>
          <p:nvPr userDrawn="1"/>
        </p:nvSpPr>
        <p:spPr>
          <a:xfrm>
            <a:off x="5736166" y="4617545"/>
            <a:ext cx="6236233" cy="1204492"/>
          </a:xfrm>
          <a:custGeom>
            <a:avLst/>
            <a:gdLst>
              <a:gd name="connsiteX0" fmla="*/ 0 w 5257801"/>
              <a:gd name="connsiteY0" fmla="*/ 0 h 1309687"/>
              <a:gd name="connsiteX1" fmla="*/ 5257801 w 5257801"/>
              <a:gd name="connsiteY1" fmla="*/ 0 h 1309687"/>
              <a:gd name="connsiteX2" fmla="*/ 5257801 w 5257801"/>
              <a:gd name="connsiteY2" fmla="*/ 1309687 h 1309687"/>
              <a:gd name="connsiteX3" fmla="*/ 0 w 5257801"/>
              <a:gd name="connsiteY3" fmla="*/ 1309687 h 1309687"/>
              <a:gd name="connsiteX4" fmla="*/ 0 w 5257801"/>
              <a:gd name="connsiteY4" fmla="*/ 0 h 1309687"/>
              <a:gd name="connsiteX0" fmla="*/ 0 w 5257801"/>
              <a:gd name="connsiteY0" fmla="*/ 0 h 1309687"/>
              <a:gd name="connsiteX1" fmla="*/ 5257801 w 5257801"/>
              <a:gd name="connsiteY1" fmla="*/ 0 h 1309687"/>
              <a:gd name="connsiteX2" fmla="*/ 5257801 w 5257801"/>
              <a:gd name="connsiteY2" fmla="*/ 1309687 h 1309687"/>
              <a:gd name="connsiteX3" fmla="*/ 0 w 5257801"/>
              <a:gd name="connsiteY3" fmla="*/ 1309687 h 1309687"/>
              <a:gd name="connsiteX4" fmla="*/ 919943 w 5257801"/>
              <a:gd name="connsiteY4" fmla="*/ 623209 h 1309687"/>
              <a:gd name="connsiteX5" fmla="*/ 0 w 5257801"/>
              <a:gd name="connsiteY5" fmla="*/ 0 h 1309687"/>
              <a:gd name="connsiteX0" fmla="*/ 1 w 5257802"/>
              <a:gd name="connsiteY0" fmla="*/ 0 h 1309687"/>
              <a:gd name="connsiteX1" fmla="*/ 5257802 w 5257802"/>
              <a:gd name="connsiteY1" fmla="*/ 0 h 1309687"/>
              <a:gd name="connsiteX2" fmla="*/ 5257802 w 5257802"/>
              <a:gd name="connsiteY2" fmla="*/ 1309687 h 1309687"/>
              <a:gd name="connsiteX3" fmla="*/ 1 w 5257802"/>
              <a:gd name="connsiteY3" fmla="*/ 1309687 h 1309687"/>
              <a:gd name="connsiteX4" fmla="*/ 919944 w 5257802"/>
              <a:gd name="connsiteY4" fmla="*/ 623209 h 1309687"/>
              <a:gd name="connsiteX5" fmla="*/ 1 w 5257802"/>
              <a:gd name="connsiteY5" fmla="*/ 0 h 1309687"/>
              <a:gd name="connsiteX0" fmla="*/ 0 w 5257801"/>
              <a:gd name="connsiteY0" fmla="*/ 0 h 1309687"/>
              <a:gd name="connsiteX1" fmla="*/ 5257801 w 5257801"/>
              <a:gd name="connsiteY1" fmla="*/ 0 h 1309687"/>
              <a:gd name="connsiteX2" fmla="*/ 5257801 w 5257801"/>
              <a:gd name="connsiteY2" fmla="*/ 1309687 h 1309687"/>
              <a:gd name="connsiteX3" fmla="*/ 0 w 5257801"/>
              <a:gd name="connsiteY3" fmla="*/ 1309687 h 1309687"/>
              <a:gd name="connsiteX4" fmla="*/ 919943 w 5257801"/>
              <a:gd name="connsiteY4" fmla="*/ 623209 h 1309687"/>
              <a:gd name="connsiteX5" fmla="*/ 0 w 5257801"/>
              <a:gd name="connsiteY5" fmla="*/ 0 h 1309687"/>
              <a:gd name="connsiteX0" fmla="*/ 0 w 5257801"/>
              <a:gd name="connsiteY0" fmla="*/ 0 h 1309687"/>
              <a:gd name="connsiteX1" fmla="*/ 5257801 w 5257801"/>
              <a:gd name="connsiteY1" fmla="*/ 0 h 1309687"/>
              <a:gd name="connsiteX2" fmla="*/ 5257801 w 5257801"/>
              <a:gd name="connsiteY2" fmla="*/ 1309687 h 1309687"/>
              <a:gd name="connsiteX3" fmla="*/ 0 w 5257801"/>
              <a:gd name="connsiteY3" fmla="*/ 1309687 h 1309687"/>
              <a:gd name="connsiteX4" fmla="*/ 919943 w 5257801"/>
              <a:gd name="connsiteY4" fmla="*/ 623209 h 1309687"/>
              <a:gd name="connsiteX5" fmla="*/ 0 w 5257801"/>
              <a:gd name="connsiteY5" fmla="*/ 0 h 1309687"/>
              <a:gd name="connsiteX0" fmla="*/ 0 w 5257801"/>
              <a:gd name="connsiteY0" fmla="*/ 0 h 1309687"/>
              <a:gd name="connsiteX1" fmla="*/ 5257801 w 5257801"/>
              <a:gd name="connsiteY1" fmla="*/ 0 h 1309687"/>
              <a:gd name="connsiteX2" fmla="*/ 5257801 w 5257801"/>
              <a:gd name="connsiteY2" fmla="*/ 1309687 h 1309687"/>
              <a:gd name="connsiteX3" fmla="*/ 0 w 5257801"/>
              <a:gd name="connsiteY3" fmla="*/ 1309687 h 1309687"/>
              <a:gd name="connsiteX4" fmla="*/ 762001 w 5257801"/>
              <a:gd name="connsiteY4" fmla="*/ 623209 h 1309687"/>
              <a:gd name="connsiteX5" fmla="*/ 0 w 5257801"/>
              <a:gd name="connsiteY5" fmla="*/ 0 h 1309687"/>
              <a:gd name="connsiteX0" fmla="*/ 0 w 5257801"/>
              <a:gd name="connsiteY0" fmla="*/ 0 h 1309687"/>
              <a:gd name="connsiteX1" fmla="*/ 5257801 w 5257801"/>
              <a:gd name="connsiteY1" fmla="*/ 0 h 1309687"/>
              <a:gd name="connsiteX2" fmla="*/ 5257801 w 5257801"/>
              <a:gd name="connsiteY2" fmla="*/ 1309687 h 1309687"/>
              <a:gd name="connsiteX3" fmla="*/ 0 w 5257801"/>
              <a:gd name="connsiteY3" fmla="*/ 1309687 h 1309687"/>
              <a:gd name="connsiteX4" fmla="*/ 702086 w 5257801"/>
              <a:gd name="connsiteY4" fmla="*/ 623209 h 1309687"/>
              <a:gd name="connsiteX5" fmla="*/ 0 w 5257801"/>
              <a:gd name="connsiteY5" fmla="*/ 0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7801" h="1309687">
                <a:moveTo>
                  <a:pt x="0" y="0"/>
                </a:moveTo>
                <a:lnTo>
                  <a:pt x="5257801" y="0"/>
                </a:lnTo>
                <a:lnTo>
                  <a:pt x="5257801" y="1309687"/>
                </a:lnTo>
                <a:lnTo>
                  <a:pt x="0" y="1309687"/>
                </a:lnTo>
                <a:lnTo>
                  <a:pt x="702086" y="623209"/>
                </a:lnTo>
                <a:lnTo>
                  <a:pt x="0" y="0"/>
                </a:lnTo>
                <a:close/>
              </a:path>
            </a:pathLst>
          </a:custGeom>
          <a:solidFill>
            <a:srgbClr val="91929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Textplatzhalter 6">
            <a:extLst>
              <a:ext uri="{FF2B5EF4-FFF2-40B4-BE49-F238E27FC236}">
                <a16:creationId xmlns:a16="http://schemas.microsoft.com/office/drawing/2014/main" id="{AA006CD6-6927-AC4F-8CDF-B458C47EBCC8}"/>
              </a:ext>
            </a:extLst>
          </p:cNvPr>
          <p:cNvSpPr>
            <a:spLocks noGrp="1"/>
          </p:cNvSpPr>
          <p:nvPr>
            <p:ph type="body" sz="quarter" idx="20" hasCustomPrompt="1"/>
          </p:nvPr>
        </p:nvSpPr>
        <p:spPr>
          <a:xfrm>
            <a:off x="378329" y="3350582"/>
            <a:ext cx="5179684" cy="782543"/>
          </a:xfrm>
        </p:spPr>
        <p:txBody>
          <a:bodyPr anchor="ctr">
            <a:normAutofit/>
          </a:bodyPr>
          <a:lstStyle>
            <a:lvl1pPr>
              <a:lnSpc>
                <a:spcPts val="1600"/>
              </a:lnSpc>
              <a:defRPr sz="1800">
                <a:solidFill>
                  <a:schemeClr val="bg1"/>
                </a:solidFill>
                <a:latin typeface="Times New Roman" panose="02020603050405020304" pitchFamily="18" charset="0"/>
                <a:cs typeface="Times New Roman" panose="02020603050405020304" pitchFamily="18" charset="0"/>
              </a:defRPr>
            </a:lvl1pPr>
          </a:lstStyle>
          <a:p>
            <a:pPr lvl="0"/>
            <a:r>
              <a:rPr lang="de-DE" dirty="0"/>
              <a:t>Text, Times New Roman, 18 </a:t>
            </a:r>
            <a:r>
              <a:rPr lang="de-DE" dirty="0" err="1"/>
              <a:t>pt</a:t>
            </a:r>
            <a:endParaRPr lang="de-DE" dirty="0"/>
          </a:p>
        </p:txBody>
      </p:sp>
      <p:sp>
        <p:nvSpPr>
          <p:cNvPr id="41" name="Textplatzhalter 6">
            <a:extLst>
              <a:ext uri="{FF2B5EF4-FFF2-40B4-BE49-F238E27FC236}">
                <a16:creationId xmlns:a16="http://schemas.microsoft.com/office/drawing/2014/main" id="{2500FC1B-3310-AE4C-9D50-FA479A0A1A6D}"/>
              </a:ext>
            </a:extLst>
          </p:cNvPr>
          <p:cNvSpPr>
            <a:spLocks noGrp="1"/>
          </p:cNvSpPr>
          <p:nvPr>
            <p:ph type="body" sz="quarter" idx="21" hasCustomPrompt="1"/>
          </p:nvPr>
        </p:nvSpPr>
        <p:spPr>
          <a:xfrm>
            <a:off x="6734496" y="3350582"/>
            <a:ext cx="5031897" cy="782543"/>
          </a:xfrm>
        </p:spPr>
        <p:txBody>
          <a:bodyPr anchor="ctr">
            <a:normAutofit/>
          </a:bodyPr>
          <a:lstStyle>
            <a:lvl1pPr>
              <a:lnSpc>
                <a:spcPts val="1600"/>
              </a:lnSpc>
              <a:defRPr sz="1800">
                <a:solidFill>
                  <a:schemeClr val="bg1"/>
                </a:solidFill>
                <a:latin typeface="Times New Roman" panose="02020603050405020304" pitchFamily="18" charset="0"/>
                <a:cs typeface="Times New Roman" panose="02020603050405020304" pitchFamily="18" charset="0"/>
              </a:defRPr>
            </a:lvl1pPr>
          </a:lstStyle>
          <a:p>
            <a:pPr lvl="0"/>
            <a:r>
              <a:rPr lang="de-DE" dirty="0"/>
              <a:t>Text, Times New Roman, 18 </a:t>
            </a:r>
            <a:r>
              <a:rPr lang="de-DE" dirty="0" err="1"/>
              <a:t>pt</a:t>
            </a:r>
            <a:endParaRPr lang="de-DE" dirty="0"/>
          </a:p>
        </p:txBody>
      </p:sp>
      <p:sp>
        <p:nvSpPr>
          <p:cNvPr id="44" name="Textplatzhalter 6">
            <a:extLst>
              <a:ext uri="{FF2B5EF4-FFF2-40B4-BE49-F238E27FC236}">
                <a16:creationId xmlns:a16="http://schemas.microsoft.com/office/drawing/2014/main" id="{58E1893C-2E06-254C-B7DF-4295A0B94581}"/>
              </a:ext>
            </a:extLst>
          </p:cNvPr>
          <p:cNvSpPr>
            <a:spLocks noGrp="1"/>
          </p:cNvSpPr>
          <p:nvPr>
            <p:ph type="body" sz="quarter" idx="22" hasCustomPrompt="1"/>
          </p:nvPr>
        </p:nvSpPr>
        <p:spPr>
          <a:xfrm>
            <a:off x="378329" y="4790327"/>
            <a:ext cx="5179684" cy="782543"/>
          </a:xfrm>
        </p:spPr>
        <p:txBody>
          <a:bodyPr anchor="ctr">
            <a:normAutofit/>
          </a:bodyPr>
          <a:lstStyle>
            <a:lvl1pPr>
              <a:lnSpc>
                <a:spcPts val="1600"/>
              </a:lnSpc>
              <a:defRPr sz="1800">
                <a:solidFill>
                  <a:schemeClr val="bg1"/>
                </a:solidFill>
                <a:latin typeface="Times New Roman" panose="02020603050405020304" pitchFamily="18" charset="0"/>
                <a:cs typeface="Times New Roman" panose="02020603050405020304" pitchFamily="18" charset="0"/>
              </a:defRPr>
            </a:lvl1pPr>
          </a:lstStyle>
          <a:p>
            <a:pPr lvl="0"/>
            <a:r>
              <a:rPr lang="de-DE" dirty="0"/>
              <a:t>Text, Times New Roman, 18 </a:t>
            </a:r>
            <a:r>
              <a:rPr lang="de-DE" dirty="0" err="1"/>
              <a:t>pt</a:t>
            </a:r>
            <a:endParaRPr lang="de-DE" dirty="0"/>
          </a:p>
        </p:txBody>
      </p:sp>
      <p:sp>
        <p:nvSpPr>
          <p:cNvPr id="45" name="Textplatzhalter 6">
            <a:extLst>
              <a:ext uri="{FF2B5EF4-FFF2-40B4-BE49-F238E27FC236}">
                <a16:creationId xmlns:a16="http://schemas.microsoft.com/office/drawing/2014/main" id="{0A00F50A-8645-7748-8C81-2C079BE5376B}"/>
              </a:ext>
            </a:extLst>
          </p:cNvPr>
          <p:cNvSpPr>
            <a:spLocks noGrp="1"/>
          </p:cNvSpPr>
          <p:nvPr>
            <p:ph type="body" sz="quarter" idx="23" hasCustomPrompt="1"/>
          </p:nvPr>
        </p:nvSpPr>
        <p:spPr>
          <a:xfrm>
            <a:off x="6734496" y="4790327"/>
            <a:ext cx="5031897" cy="782543"/>
          </a:xfrm>
        </p:spPr>
        <p:txBody>
          <a:bodyPr anchor="ctr">
            <a:normAutofit/>
          </a:bodyPr>
          <a:lstStyle>
            <a:lvl1pPr>
              <a:lnSpc>
                <a:spcPct val="100000"/>
              </a:lnSpc>
              <a:spcBef>
                <a:spcPts val="0"/>
              </a:spcBef>
              <a:defRPr sz="1800">
                <a:solidFill>
                  <a:schemeClr val="bg1"/>
                </a:solidFill>
                <a:latin typeface="Times New Roman" panose="02020603050405020304" pitchFamily="18" charset="0"/>
                <a:cs typeface="Times New Roman" panose="02020603050405020304" pitchFamily="18" charset="0"/>
              </a:defRPr>
            </a:lvl1pPr>
          </a:lstStyle>
          <a:p>
            <a:pPr lvl="0"/>
            <a:r>
              <a:rPr lang="de-DE" dirty="0"/>
              <a:t>Text, Times New Roman, 18 </a:t>
            </a:r>
            <a:r>
              <a:rPr lang="de-DE" dirty="0" err="1"/>
              <a:t>pt</a:t>
            </a:r>
            <a:endParaRPr lang="de-DE" dirty="0"/>
          </a:p>
        </p:txBody>
      </p:sp>
      <p:sp>
        <p:nvSpPr>
          <p:cNvPr id="46" name="Datumsplatzhalter 2">
            <a:extLst>
              <a:ext uri="{FF2B5EF4-FFF2-40B4-BE49-F238E27FC236}">
                <a16:creationId xmlns:a16="http://schemas.microsoft.com/office/drawing/2014/main" id="{673CA481-7270-284A-8A20-4E67BC4A87E4}"/>
              </a:ext>
            </a:extLst>
          </p:cNvPr>
          <p:cNvSpPr>
            <a:spLocks noGrp="1"/>
          </p:cNvSpPr>
          <p:nvPr>
            <p:ph type="dt" sz="half" idx="2"/>
          </p:nvPr>
        </p:nvSpPr>
        <p:spPr>
          <a:xfrm>
            <a:off x="213838" y="6320972"/>
            <a:ext cx="944402" cy="309264"/>
          </a:xfrm>
          <a:prstGeom prst="rect">
            <a:avLst/>
          </a:prstGeom>
        </p:spPr>
        <p:txBody>
          <a:bodyPr anchor="b"/>
          <a:lstStyle>
            <a:lvl1pPr>
              <a:defRPr sz="1100">
                <a:solidFill>
                  <a:srgbClr val="919292"/>
                </a:solidFill>
              </a:defRPr>
            </a:lvl1pPr>
          </a:lstStyle>
          <a:p>
            <a:r>
              <a:rPr lang="de-DE"/>
              <a:t>15.01.2025</a:t>
            </a:r>
            <a:endParaRPr lang="de-DE" dirty="0"/>
          </a:p>
        </p:txBody>
      </p:sp>
      <p:sp>
        <p:nvSpPr>
          <p:cNvPr id="47" name="Fußzeilenplatzhalter 3">
            <a:extLst>
              <a:ext uri="{FF2B5EF4-FFF2-40B4-BE49-F238E27FC236}">
                <a16:creationId xmlns:a16="http://schemas.microsoft.com/office/drawing/2014/main" id="{BA91055B-E845-034A-995C-55EE3A6DAE09}"/>
              </a:ext>
            </a:extLst>
          </p:cNvPr>
          <p:cNvSpPr>
            <a:spLocks noGrp="1"/>
          </p:cNvSpPr>
          <p:nvPr>
            <p:ph type="ftr" sz="quarter" idx="3"/>
          </p:nvPr>
        </p:nvSpPr>
        <p:spPr>
          <a:xfrm>
            <a:off x="1332411" y="6320971"/>
            <a:ext cx="10639989" cy="309264"/>
          </a:xfrm>
          <a:prstGeom prst="rect">
            <a:avLst/>
          </a:prstGeom>
        </p:spPr>
        <p:txBody>
          <a:bodyPr anchor="b"/>
          <a:lstStyle>
            <a:lvl1pPr>
              <a:defRPr sz="1100">
                <a:solidFill>
                  <a:srgbClr val="919292"/>
                </a:solidFill>
              </a:defRPr>
            </a:lvl1pPr>
          </a:lstStyle>
          <a:p>
            <a:r>
              <a:rPr lang="de-DE"/>
              <a:t>Stand: Januar 2025</a:t>
            </a:r>
            <a:endParaRPr lang="de-DE" dirty="0"/>
          </a:p>
        </p:txBody>
      </p:sp>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90161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Variante-ohne-Bild">
    <p:spTree>
      <p:nvGrpSpPr>
        <p:cNvPr id="1" name=""/>
        <p:cNvGrpSpPr/>
        <p:nvPr/>
      </p:nvGrpSpPr>
      <p:grpSpPr>
        <a:xfrm>
          <a:off x="0" y="0"/>
          <a:ext cx="0" cy="0"/>
          <a:chOff x="0" y="0"/>
          <a:chExt cx="0" cy="0"/>
        </a:xfrm>
      </p:grpSpPr>
      <p:sp>
        <p:nvSpPr>
          <p:cNvPr id="2" name="Rechteck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platzhalter 2">
            <a:extLst>
              <a:ext uri="{FF2B5EF4-FFF2-40B4-BE49-F238E27FC236}">
                <a16:creationId xmlns:a16="http://schemas.microsoft.com/office/drawing/2014/main" id="{46DE4259-8CF0-CF4E-ABD5-BDEA63C00DBB}"/>
              </a:ext>
            </a:extLst>
          </p:cNvPr>
          <p:cNvSpPr>
            <a:spLocks noGrp="1"/>
          </p:cNvSpPr>
          <p:nvPr>
            <p:ph type="body" sz="quarter" idx="14" hasCustomPrompt="1"/>
          </p:nvPr>
        </p:nvSpPr>
        <p:spPr>
          <a:xfrm>
            <a:off x="356400" y="1700774"/>
            <a:ext cx="8849976" cy="943429"/>
          </a:xfrm>
          <a:prstGeom prst="rect">
            <a:avLst/>
          </a:prstGeom>
        </p:spPr>
        <p:txBody>
          <a:bodyPr anchor="ctr"/>
          <a:lstStyle>
            <a:lvl1pPr marL="0" indent="0">
              <a:lnSpc>
                <a:spcPts val="2500"/>
              </a:lnSpc>
              <a:buNone/>
              <a:defRPr sz="2800">
                <a:solidFill>
                  <a:srgbClr val="636362"/>
                </a:solidFill>
                <a:latin typeface="Times New Roman" panose="02020603050405020304" pitchFamily="18" charset="0"/>
                <a:cs typeface="Times New Roman" panose="02020603050405020304" pitchFamily="18" charset="0"/>
              </a:defRPr>
            </a:lvl1pPr>
          </a:lstStyle>
          <a:p>
            <a:r>
              <a:rPr lang="de-DE" dirty="0"/>
              <a:t>Headline eingeben</a:t>
            </a:r>
          </a:p>
        </p:txBody>
      </p:sp>
      <p:sp>
        <p:nvSpPr>
          <p:cNvPr id="18" name="Textplatzhalter 11">
            <a:extLst>
              <a:ext uri="{FF2B5EF4-FFF2-40B4-BE49-F238E27FC236}">
                <a16:creationId xmlns:a16="http://schemas.microsoft.com/office/drawing/2014/main" id="{49E83EC9-C50C-EC47-AEB6-ABCAD04BFF35}"/>
              </a:ext>
            </a:extLst>
          </p:cNvPr>
          <p:cNvSpPr>
            <a:spLocks noGrp="1"/>
          </p:cNvSpPr>
          <p:nvPr>
            <p:ph type="body" sz="quarter" idx="15" hasCustomPrompt="1"/>
          </p:nvPr>
        </p:nvSpPr>
        <p:spPr>
          <a:xfrm>
            <a:off x="356400" y="2831119"/>
            <a:ext cx="8849976" cy="597881"/>
          </a:xfrm>
          <a:prstGeom prst="rect">
            <a:avLst/>
          </a:prstGeom>
        </p:spPr>
        <p:txBody>
          <a:bodyPr anchor="ctr">
            <a:noAutofit/>
          </a:bodyPr>
          <a:lstStyle>
            <a:lvl1pPr marL="0" indent="0">
              <a:lnSpc>
                <a:spcPct val="100000"/>
              </a:lnSpc>
              <a:buNone/>
              <a:defRPr sz="1800">
                <a:solidFill>
                  <a:schemeClr val="tx1"/>
                </a:solidFill>
              </a:defRPr>
            </a:lvl1pPr>
            <a:lvl2pPr marL="457200" indent="0">
              <a:buNone/>
              <a:defRPr sz="1800">
                <a:solidFill>
                  <a:srgbClr val="636362"/>
                </a:solidFill>
              </a:defRPr>
            </a:lvl2pPr>
            <a:lvl3pPr marL="914400" indent="0">
              <a:buNone/>
              <a:defRPr sz="1800">
                <a:solidFill>
                  <a:srgbClr val="636362"/>
                </a:solidFill>
              </a:defRPr>
            </a:lvl3pPr>
            <a:lvl4pPr marL="1371600" indent="0">
              <a:buNone/>
              <a:defRPr sz="1800">
                <a:solidFill>
                  <a:srgbClr val="636362"/>
                </a:solidFill>
              </a:defRPr>
            </a:lvl4pPr>
            <a:lvl5pPr marL="1828800" indent="0">
              <a:buNone/>
              <a:defRPr sz="1800">
                <a:solidFill>
                  <a:srgbClr val="636362"/>
                </a:solidFill>
              </a:defRPr>
            </a:lvl5pPr>
          </a:lstStyle>
          <a:p>
            <a:pPr lvl="0"/>
            <a:r>
              <a:rPr lang="de-DE" dirty="0"/>
              <a:t>Subheadline eingeben</a:t>
            </a:r>
          </a:p>
        </p:txBody>
      </p:sp>
      <p:pic>
        <p:nvPicPr>
          <p:cNvPr id="6" name="Grafik 5">
            <a:extLst>
              <a:ext uri="{FF2B5EF4-FFF2-40B4-BE49-F238E27FC236}">
                <a16:creationId xmlns:a16="http://schemas.microsoft.com/office/drawing/2014/main" id="{88F5B9A3-07D1-2142-B838-462AE654C2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47542" y="5529679"/>
            <a:ext cx="2087821" cy="995517"/>
          </a:xfrm>
          <a:prstGeom prst="rect">
            <a:avLst/>
          </a:prstGeom>
        </p:spPr>
      </p:pic>
      <p:sp>
        <p:nvSpPr>
          <p:cNvPr id="3" name="Datumsplatzhalter 2">
            <a:extLst>
              <a:ext uri="{FF2B5EF4-FFF2-40B4-BE49-F238E27FC236}">
                <a16:creationId xmlns:a16="http://schemas.microsoft.com/office/drawing/2014/main" id="{09BA2775-F774-6EC7-8586-1A98AD51F9C9}"/>
              </a:ext>
            </a:extLst>
          </p:cNvPr>
          <p:cNvSpPr>
            <a:spLocks noGrp="1"/>
          </p:cNvSpPr>
          <p:nvPr>
            <p:ph type="dt" sz="half" idx="16"/>
          </p:nvPr>
        </p:nvSpPr>
        <p:spPr/>
        <p:txBody>
          <a:bodyPr/>
          <a:lstStyle/>
          <a:p>
            <a:r>
              <a:rPr lang="de-DE"/>
              <a:t>15.01.2025</a:t>
            </a:r>
            <a:endParaRPr lang="de-DE" dirty="0"/>
          </a:p>
        </p:txBody>
      </p:sp>
      <p:sp>
        <p:nvSpPr>
          <p:cNvPr id="4" name="Fußzeilenplatzhalter 3">
            <a:extLst>
              <a:ext uri="{FF2B5EF4-FFF2-40B4-BE49-F238E27FC236}">
                <a16:creationId xmlns:a16="http://schemas.microsoft.com/office/drawing/2014/main" id="{1B309154-60C6-FC28-1644-5B77C08BAA5D}"/>
              </a:ext>
            </a:extLst>
          </p:cNvPr>
          <p:cNvSpPr>
            <a:spLocks noGrp="1"/>
          </p:cNvSpPr>
          <p:nvPr>
            <p:ph type="ftr" sz="quarter" idx="17"/>
          </p:nvPr>
        </p:nvSpPr>
        <p:spPr/>
        <p:txBody>
          <a:bodyPr/>
          <a:lstStyle/>
          <a:p>
            <a:r>
              <a:rPr lang="de-DE"/>
              <a:t>Stand: Januar 2025</a:t>
            </a:r>
            <a:endParaRPr lang="de-DE" dirty="0"/>
          </a:p>
        </p:txBody>
      </p:sp>
    </p:spTree>
    <p:extLst>
      <p:ext uri="{BB962C8B-B14F-4D97-AF65-F5344CB8AC3E}">
        <p14:creationId xmlns:p14="http://schemas.microsoft.com/office/powerpoint/2010/main" val="86178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ktion - Reaktion 5x">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atin typeface="+mj-lt"/>
              </a:defRPr>
            </a:lvl1pPr>
          </a:lstStyle>
          <a:p>
            <a:r>
              <a:rPr lang="de-DE" altLang="de-DE"/>
              <a:t>15.01.2025</a:t>
            </a:r>
            <a:endParaRPr lang="de-DE" altLang="de-DE" dirty="0"/>
          </a:p>
        </p:txBody>
      </p:sp>
      <p:sp>
        <p:nvSpPr>
          <p:cNvPr id="4" name="Fußzeilenplatzhalter 3"/>
          <p:cNvSpPr>
            <a:spLocks noGrp="1"/>
          </p:cNvSpPr>
          <p:nvPr>
            <p:ph type="ftr" sz="quarter" idx="11"/>
          </p:nvPr>
        </p:nvSpPr>
        <p:spPr/>
        <p:txBody>
          <a:bodyPr/>
          <a:lstStyle>
            <a:lvl1pPr>
              <a:defRPr>
                <a:latin typeface="+mj-lt"/>
              </a:defRPr>
            </a:lvl1pPr>
          </a:lstStyle>
          <a:p>
            <a:pPr>
              <a:defRPr/>
            </a:pPr>
            <a:r>
              <a:rPr lang="de-DE"/>
              <a:t>Stand: Januar 2025</a:t>
            </a:r>
            <a:endParaRPr lang="de-DE" dirty="0"/>
          </a:p>
        </p:txBody>
      </p:sp>
      <p:sp>
        <p:nvSpPr>
          <p:cNvPr id="9" name="Textplatzhalter 8"/>
          <p:cNvSpPr>
            <a:spLocks noGrp="1"/>
          </p:cNvSpPr>
          <p:nvPr>
            <p:ph type="body" sz="quarter" idx="13" hasCustomPrompt="1"/>
          </p:nvPr>
        </p:nvSpPr>
        <p:spPr>
          <a:xfrm>
            <a:off x="213837" y="1458914"/>
            <a:ext cx="5967887" cy="813642"/>
          </a:xfrm>
          <a:prstGeom prst="homePlate">
            <a:avLst/>
          </a:prstGeom>
          <a:solidFill>
            <a:schemeClr val="accent1"/>
          </a:solidFill>
        </p:spPr>
        <p:txBody>
          <a:bodyPr lIns="288000" tIns="72000" rIns="144000" bIns="72000" anchor="ctr">
            <a:noAutofit/>
          </a:bodyPr>
          <a:lstStyle>
            <a:lvl1pPr>
              <a:lnSpc>
                <a:spcPct val="100000"/>
              </a:lnSpc>
              <a:spcBef>
                <a:spcPts val="0"/>
              </a:spcBef>
              <a:defRPr sz="1800">
                <a:solidFill>
                  <a:schemeClr val="bg1"/>
                </a:solidFill>
                <a:latin typeface="Times New Roman" panose="02020603050405020304" pitchFamily="18" charset="0"/>
                <a:cs typeface="Times New Roman" panose="02020603050405020304" pitchFamily="18" charset="0"/>
              </a:defRPr>
            </a:lvl1pPr>
            <a:lvl2pPr>
              <a:defRPr>
                <a:latin typeface="TheSansB W5 Plain" pitchFamily="34" charset="0"/>
              </a:defRPr>
            </a:lvl2pPr>
            <a:lvl3pPr>
              <a:defRPr>
                <a:latin typeface="TheSansB W5 Plain" pitchFamily="34" charset="0"/>
              </a:defRPr>
            </a:lvl3pPr>
            <a:lvl4pPr>
              <a:defRPr>
                <a:latin typeface="TheSansB W5 Plain" pitchFamily="34" charset="0"/>
              </a:defRPr>
            </a:lvl4pPr>
            <a:lvl5pPr>
              <a:defRPr>
                <a:latin typeface="TheSansB W5 Plain" pitchFamily="34" charset="0"/>
              </a:defRPr>
            </a:lvl5pPr>
          </a:lstStyle>
          <a:p>
            <a:pPr lvl="0"/>
            <a:r>
              <a:rPr lang="de-DE" dirty="0"/>
              <a:t>Text  bearbeiten</a:t>
            </a:r>
          </a:p>
        </p:txBody>
      </p:sp>
      <p:sp>
        <p:nvSpPr>
          <p:cNvPr id="11" name="Textplatzhalter 8"/>
          <p:cNvSpPr>
            <a:spLocks noGrp="1"/>
          </p:cNvSpPr>
          <p:nvPr>
            <p:ph type="body" sz="quarter" idx="15" hasCustomPrompt="1"/>
          </p:nvPr>
        </p:nvSpPr>
        <p:spPr>
          <a:xfrm>
            <a:off x="213837" y="2416687"/>
            <a:ext cx="5967887" cy="813642"/>
          </a:xfrm>
          <a:prstGeom prst="homePlate">
            <a:avLst/>
          </a:prstGeom>
          <a:solidFill>
            <a:schemeClr val="accent1"/>
          </a:solidFill>
        </p:spPr>
        <p:txBody>
          <a:bodyPr lIns="288000" tIns="72000" rIns="144000" bIns="72000" anchor="ctr">
            <a:noAutofit/>
          </a:bodyPr>
          <a:lstStyle>
            <a:lvl1pPr>
              <a:lnSpc>
                <a:spcPct val="100000"/>
              </a:lnSpc>
              <a:spcBef>
                <a:spcPts val="0"/>
              </a:spcBef>
              <a:defRPr sz="1800">
                <a:solidFill>
                  <a:schemeClr val="bg1"/>
                </a:solidFill>
                <a:latin typeface="Times New Roman" panose="02020603050405020304" pitchFamily="18" charset="0"/>
                <a:cs typeface="Times New Roman" panose="02020603050405020304" pitchFamily="18" charset="0"/>
              </a:defRPr>
            </a:lvl1pPr>
            <a:lvl2pPr>
              <a:defRPr>
                <a:latin typeface="TheSansB W5 Plain" pitchFamily="34" charset="0"/>
              </a:defRPr>
            </a:lvl2pPr>
            <a:lvl3pPr>
              <a:defRPr>
                <a:latin typeface="TheSansB W5 Plain" pitchFamily="34" charset="0"/>
              </a:defRPr>
            </a:lvl3pPr>
            <a:lvl4pPr>
              <a:defRPr>
                <a:latin typeface="TheSansB W5 Plain" pitchFamily="34" charset="0"/>
              </a:defRPr>
            </a:lvl4pPr>
            <a:lvl5pPr>
              <a:defRPr>
                <a:latin typeface="TheSansB W5 Plain" pitchFamily="34" charset="0"/>
              </a:defRPr>
            </a:lvl5pPr>
          </a:lstStyle>
          <a:p>
            <a:pPr lvl="0"/>
            <a:r>
              <a:rPr lang="de-DE" dirty="0"/>
              <a:t>Text  bearbeiten</a:t>
            </a:r>
          </a:p>
        </p:txBody>
      </p:sp>
      <p:sp>
        <p:nvSpPr>
          <p:cNvPr id="13" name="Textplatzhalter 8"/>
          <p:cNvSpPr>
            <a:spLocks noGrp="1"/>
          </p:cNvSpPr>
          <p:nvPr>
            <p:ph type="body" sz="quarter" idx="17" hasCustomPrompt="1"/>
          </p:nvPr>
        </p:nvSpPr>
        <p:spPr>
          <a:xfrm>
            <a:off x="213837" y="3365669"/>
            <a:ext cx="5967887" cy="813642"/>
          </a:xfrm>
          <a:prstGeom prst="homePlate">
            <a:avLst/>
          </a:prstGeom>
          <a:solidFill>
            <a:schemeClr val="accent1"/>
          </a:solidFill>
        </p:spPr>
        <p:txBody>
          <a:bodyPr lIns="288000" tIns="72000" rIns="144000" bIns="72000" anchor="ctr">
            <a:noAutofit/>
          </a:bodyPr>
          <a:lstStyle>
            <a:lvl1pPr>
              <a:lnSpc>
                <a:spcPct val="100000"/>
              </a:lnSpc>
              <a:spcBef>
                <a:spcPts val="0"/>
              </a:spcBef>
              <a:defRPr sz="1800">
                <a:solidFill>
                  <a:schemeClr val="bg1"/>
                </a:solidFill>
                <a:latin typeface="Times New Roman" panose="02020603050405020304" pitchFamily="18" charset="0"/>
                <a:cs typeface="Times New Roman" panose="02020603050405020304" pitchFamily="18" charset="0"/>
              </a:defRPr>
            </a:lvl1pPr>
            <a:lvl2pPr>
              <a:defRPr>
                <a:latin typeface="TheSansB W5 Plain" pitchFamily="34" charset="0"/>
              </a:defRPr>
            </a:lvl2pPr>
            <a:lvl3pPr>
              <a:defRPr>
                <a:latin typeface="TheSansB W5 Plain" pitchFamily="34" charset="0"/>
              </a:defRPr>
            </a:lvl3pPr>
            <a:lvl4pPr>
              <a:defRPr>
                <a:latin typeface="TheSansB W5 Plain" pitchFamily="34" charset="0"/>
              </a:defRPr>
            </a:lvl4pPr>
            <a:lvl5pPr>
              <a:defRPr>
                <a:latin typeface="TheSansB W5 Plain" pitchFamily="34" charset="0"/>
              </a:defRPr>
            </a:lvl5pPr>
          </a:lstStyle>
          <a:p>
            <a:pPr lvl="0"/>
            <a:r>
              <a:rPr lang="de-DE" dirty="0"/>
              <a:t>Text  bearbeiten</a:t>
            </a:r>
          </a:p>
        </p:txBody>
      </p:sp>
      <p:sp>
        <p:nvSpPr>
          <p:cNvPr id="15" name="Textplatzhalter 8"/>
          <p:cNvSpPr>
            <a:spLocks noGrp="1"/>
          </p:cNvSpPr>
          <p:nvPr>
            <p:ph type="body" sz="quarter" idx="19" hasCustomPrompt="1"/>
          </p:nvPr>
        </p:nvSpPr>
        <p:spPr>
          <a:xfrm>
            <a:off x="213837" y="4314651"/>
            <a:ext cx="5967887" cy="813642"/>
          </a:xfrm>
          <a:prstGeom prst="homePlate">
            <a:avLst/>
          </a:prstGeom>
          <a:solidFill>
            <a:schemeClr val="accent1"/>
          </a:solidFill>
        </p:spPr>
        <p:txBody>
          <a:bodyPr lIns="288000" tIns="72000" rIns="144000" bIns="72000" anchor="ctr">
            <a:noAutofit/>
          </a:bodyPr>
          <a:lstStyle>
            <a:lvl1pPr>
              <a:lnSpc>
                <a:spcPct val="100000"/>
              </a:lnSpc>
              <a:spcBef>
                <a:spcPts val="0"/>
              </a:spcBef>
              <a:defRPr sz="1800">
                <a:solidFill>
                  <a:schemeClr val="bg1"/>
                </a:solidFill>
                <a:latin typeface="Times New Roman" panose="02020603050405020304" pitchFamily="18" charset="0"/>
                <a:cs typeface="Times New Roman" panose="02020603050405020304" pitchFamily="18" charset="0"/>
              </a:defRPr>
            </a:lvl1pPr>
            <a:lvl2pPr>
              <a:defRPr>
                <a:latin typeface="TheSansB W5 Plain" pitchFamily="34" charset="0"/>
              </a:defRPr>
            </a:lvl2pPr>
            <a:lvl3pPr>
              <a:defRPr>
                <a:latin typeface="TheSansB W5 Plain" pitchFamily="34" charset="0"/>
              </a:defRPr>
            </a:lvl3pPr>
            <a:lvl4pPr>
              <a:defRPr>
                <a:latin typeface="TheSansB W5 Plain" pitchFamily="34" charset="0"/>
              </a:defRPr>
            </a:lvl4pPr>
            <a:lvl5pPr>
              <a:defRPr>
                <a:latin typeface="TheSansB W5 Plain" pitchFamily="34" charset="0"/>
              </a:defRPr>
            </a:lvl5pPr>
          </a:lstStyle>
          <a:p>
            <a:pPr lvl="0"/>
            <a:r>
              <a:rPr lang="de-DE" dirty="0"/>
              <a:t>Text  bearbeiten</a:t>
            </a:r>
          </a:p>
        </p:txBody>
      </p:sp>
      <p:sp>
        <p:nvSpPr>
          <p:cNvPr id="17" name="Textplatzhalter 8"/>
          <p:cNvSpPr>
            <a:spLocks noGrp="1"/>
          </p:cNvSpPr>
          <p:nvPr>
            <p:ph type="body" sz="quarter" idx="21" hasCustomPrompt="1"/>
          </p:nvPr>
        </p:nvSpPr>
        <p:spPr>
          <a:xfrm>
            <a:off x="213837" y="5263634"/>
            <a:ext cx="5967887" cy="813642"/>
          </a:xfrm>
          <a:prstGeom prst="homePlate">
            <a:avLst/>
          </a:prstGeom>
          <a:solidFill>
            <a:schemeClr val="accent1"/>
          </a:solidFill>
        </p:spPr>
        <p:txBody>
          <a:bodyPr lIns="288000" tIns="72000" rIns="144000" bIns="72000" anchor="ctr">
            <a:noAutofit/>
          </a:bodyPr>
          <a:lstStyle>
            <a:lvl1pPr>
              <a:lnSpc>
                <a:spcPct val="100000"/>
              </a:lnSpc>
              <a:spcBef>
                <a:spcPts val="0"/>
              </a:spcBef>
              <a:defRPr sz="1800">
                <a:solidFill>
                  <a:schemeClr val="bg1"/>
                </a:solidFill>
                <a:latin typeface="Times New Roman" panose="02020603050405020304" pitchFamily="18" charset="0"/>
                <a:cs typeface="Times New Roman" panose="02020603050405020304" pitchFamily="18" charset="0"/>
              </a:defRPr>
            </a:lvl1pPr>
            <a:lvl2pPr>
              <a:defRPr>
                <a:latin typeface="TheSansB W5 Plain" pitchFamily="34" charset="0"/>
              </a:defRPr>
            </a:lvl2pPr>
            <a:lvl3pPr>
              <a:defRPr>
                <a:latin typeface="TheSansB W5 Plain" pitchFamily="34" charset="0"/>
              </a:defRPr>
            </a:lvl3pPr>
            <a:lvl4pPr>
              <a:defRPr>
                <a:latin typeface="TheSansB W5 Plain" pitchFamily="34" charset="0"/>
              </a:defRPr>
            </a:lvl4pPr>
            <a:lvl5pPr>
              <a:defRPr>
                <a:latin typeface="TheSansB W5 Plain" pitchFamily="34" charset="0"/>
              </a:defRPr>
            </a:lvl5pPr>
          </a:lstStyle>
          <a:p>
            <a:pPr lvl="0"/>
            <a:r>
              <a:rPr lang="de-DE" dirty="0"/>
              <a:t>Text  bearbeiten</a:t>
            </a:r>
          </a:p>
        </p:txBody>
      </p:sp>
      <p:sp>
        <p:nvSpPr>
          <p:cNvPr id="5" name="Titel 4"/>
          <p:cNvSpPr>
            <a:spLocks noGrp="1"/>
          </p:cNvSpPr>
          <p:nvPr>
            <p:ph type="title"/>
          </p:nvPr>
        </p:nvSpPr>
        <p:spPr/>
        <p:txBody>
          <a:bodyPr/>
          <a:lstStyle/>
          <a:p>
            <a:r>
              <a:rPr lang="de-DE"/>
              <a:t>Titelmasterformat durch Klicken bearbeiten</a:t>
            </a:r>
          </a:p>
        </p:txBody>
      </p:sp>
      <p:sp>
        <p:nvSpPr>
          <p:cNvPr id="10" name="Textplatzhalter 8"/>
          <p:cNvSpPr>
            <a:spLocks noGrp="1"/>
          </p:cNvSpPr>
          <p:nvPr>
            <p:ph type="body" sz="quarter" idx="14" hasCustomPrompt="1"/>
          </p:nvPr>
        </p:nvSpPr>
        <p:spPr>
          <a:xfrm>
            <a:off x="5902067" y="1458914"/>
            <a:ext cx="6072445" cy="813642"/>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699 w 10000"/>
              <a:gd name="connsiteY0" fmla="*/ 3522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99 w 10000"/>
              <a:gd name="connsiteY5" fmla="*/ 3522 h 10000"/>
              <a:gd name="connsiteX0" fmla="*/ 607 w 10000"/>
              <a:gd name="connsiteY0" fmla="*/ 4985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07 w 10000"/>
              <a:gd name="connsiteY5" fmla="*/ 4985 h 10000"/>
              <a:gd name="connsiteX0" fmla="*/ 699 w 10000"/>
              <a:gd name="connsiteY0" fmla="*/ 4868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99 w 10000"/>
              <a:gd name="connsiteY5" fmla="*/ 4868 h 10000"/>
              <a:gd name="connsiteX0" fmla="*/ 668 w 10000"/>
              <a:gd name="connsiteY0" fmla="*/ 4927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68 w 10000"/>
              <a:gd name="connsiteY5" fmla="*/ 4927 h 10000"/>
              <a:gd name="connsiteX0" fmla="*/ 668 w 10000"/>
              <a:gd name="connsiteY0" fmla="*/ 4927 h 10000"/>
              <a:gd name="connsiteX1" fmla="*/ 19 w 10000"/>
              <a:gd name="connsiteY1" fmla="*/ 117 h 10000"/>
              <a:gd name="connsiteX2" fmla="*/ 10000 w 10000"/>
              <a:gd name="connsiteY2" fmla="*/ 0 h 10000"/>
              <a:gd name="connsiteX3" fmla="*/ 10000 w 10000"/>
              <a:gd name="connsiteY3" fmla="*/ 10000 h 10000"/>
              <a:gd name="connsiteX4" fmla="*/ 0 w 10000"/>
              <a:gd name="connsiteY4" fmla="*/ 10000 h 10000"/>
              <a:gd name="connsiteX5" fmla="*/ 668 w 10000"/>
              <a:gd name="connsiteY5" fmla="*/ 4927 h 10000"/>
              <a:gd name="connsiteX0" fmla="*/ 668 w 10000"/>
              <a:gd name="connsiteY0" fmla="*/ 4927 h 10000"/>
              <a:gd name="connsiteX1" fmla="*/ 11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68 w 10000"/>
              <a:gd name="connsiteY5" fmla="*/ 492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668" y="4927"/>
                </a:moveTo>
                <a:lnTo>
                  <a:pt x="11" y="0"/>
                </a:lnTo>
                <a:lnTo>
                  <a:pt x="10000" y="0"/>
                </a:lnTo>
                <a:lnTo>
                  <a:pt x="10000" y="10000"/>
                </a:lnTo>
                <a:lnTo>
                  <a:pt x="0" y="10000"/>
                </a:lnTo>
                <a:cubicBezTo>
                  <a:pt x="202" y="8328"/>
                  <a:pt x="466" y="6599"/>
                  <a:pt x="668" y="4927"/>
                </a:cubicBezTo>
                <a:close/>
              </a:path>
            </a:pathLst>
          </a:custGeom>
          <a:solidFill>
            <a:schemeClr val="accent6"/>
          </a:solidFill>
        </p:spPr>
        <p:txBody>
          <a:bodyPr lIns="648000" tIns="0" rIns="108000" anchor="ctr">
            <a:normAutofit/>
          </a:bodyPr>
          <a:lstStyle>
            <a:lvl1pPr>
              <a:lnSpc>
                <a:spcPct val="100000"/>
              </a:lnSpc>
              <a:spcBef>
                <a:spcPts val="0"/>
              </a:spcBef>
              <a:defRPr sz="1800">
                <a:solidFill>
                  <a:schemeClr val="bg1"/>
                </a:solidFill>
                <a:latin typeface="Times New Roman" panose="02020603050405020304" pitchFamily="18" charset="0"/>
                <a:cs typeface="Times New Roman" panose="02020603050405020304" pitchFamily="18" charset="0"/>
              </a:defRPr>
            </a:lvl1pPr>
            <a:lvl2pPr>
              <a:defRPr>
                <a:latin typeface="TheSansB W5 Plain" pitchFamily="34" charset="0"/>
              </a:defRPr>
            </a:lvl2pPr>
            <a:lvl3pPr>
              <a:defRPr>
                <a:latin typeface="TheSansB W5 Plain" pitchFamily="34" charset="0"/>
              </a:defRPr>
            </a:lvl3pPr>
            <a:lvl4pPr>
              <a:defRPr>
                <a:latin typeface="TheSansB W5 Plain" pitchFamily="34" charset="0"/>
              </a:defRPr>
            </a:lvl4pPr>
            <a:lvl5pPr>
              <a:defRPr>
                <a:latin typeface="TheSansB W5 Plain" pitchFamily="34" charset="0"/>
              </a:defRPr>
            </a:lvl5pPr>
          </a:lstStyle>
          <a:p>
            <a:pPr lvl="0"/>
            <a:r>
              <a:rPr lang="de-DE" dirty="0"/>
              <a:t>Text  bearbeiten</a:t>
            </a:r>
          </a:p>
        </p:txBody>
      </p:sp>
      <p:sp>
        <p:nvSpPr>
          <p:cNvPr id="12" name="Textplatzhalter 8"/>
          <p:cNvSpPr>
            <a:spLocks noGrp="1"/>
          </p:cNvSpPr>
          <p:nvPr>
            <p:ph type="body" sz="quarter" idx="16" hasCustomPrompt="1"/>
          </p:nvPr>
        </p:nvSpPr>
        <p:spPr>
          <a:xfrm>
            <a:off x="5899638" y="2416687"/>
            <a:ext cx="6074873" cy="813642"/>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630 w 10000"/>
              <a:gd name="connsiteY0" fmla="*/ 6039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30 w 10000"/>
              <a:gd name="connsiteY5" fmla="*/ 6039 h 10000"/>
              <a:gd name="connsiteX0" fmla="*/ 668 w 10000"/>
              <a:gd name="connsiteY0" fmla="*/ 4985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68 w 10000"/>
              <a:gd name="connsiteY5" fmla="*/ 4985 h 10000"/>
              <a:gd name="connsiteX0" fmla="*/ 672 w 10004"/>
              <a:gd name="connsiteY0" fmla="*/ 4985 h 10000"/>
              <a:gd name="connsiteX1" fmla="*/ 0 w 10004"/>
              <a:gd name="connsiteY1" fmla="*/ 0 h 10000"/>
              <a:gd name="connsiteX2" fmla="*/ 10004 w 10004"/>
              <a:gd name="connsiteY2" fmla="*/ 0 h 10000"/>
              <a:gd name="connsiteX3" fmla="*/ 10004 w 10004"/>
              <a:gd name="connsiteY3" fmla="*/ 10000 h 10000"/>
              <a:gd name="connsiteX4" fmla="*/ 4 w 10004"/>
              <a:gd name="connsiteY4" fmla="*/ 10000 h 10000"/>
              <a:gd name="connsiteX5" fmla="*/ 672 w 10004"/>
              <a:gd name="connsiteY5" fmla="*/ 498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4" h="10000">
                <a:moveTo>
                  <a:pt x="672" y="4985"/>
                </a:moveTo>
                <a:lnTo>
                  <a:pt x="0" y="0"/>
                </a:lnTo>
                <a:lnTo>
                  <a:pt x="10004" y="0"/>
                </a:lnTo>
                <a:lnTo>
                  <a:pt x="10004" y="10000"/>
                </a:lnTo>
                <a:lnTo>
                  <a:pt x="4" y="10000"/>
                </a:lnTo>
                <a:lnTo>
                  <a:pt x="672" y="4985"/>
                </a:lnTo>
                <a:close/>
              </a:path>
            </a:pathLst>
          </a:custGeom>
          <a:solidFill>
            <a:schemeClr val="accent6"/>
          </a:solidFill>
        </p:spPr>
        <p:txBody>
          <a:bodyPr lIns="648000" tIns="0" rIns="108000" anchor="ctr">
            <a:normAutofit/>
          </a:bodyPr>
          <a:lstStyle>
            <a:lvl1pPr>
              <a:lnSpc>
                <a:spcPct val="100000"/>
              </a:lnSpc>
              <a:spcBef>
                <a:spcPts val="0"/>
              </a:spcBef>
              <a:defRPr sz="1800">
                <a:solidFill>
                  <a:schemeClr val="bg1"/>
                </a:solidFill>
                <a:latin typeface="Times New Roman" panose="02020603050405020304" pitchFamily="18" charset="0"/>
                <a:cs typeface="Times New Roman" panose="02020603050405020304" pitchFamily="18" charset="0"/>
              </a:defRPr>
            </a:lvl1pPr>
            <a:lvl2pPr>
              <a:defRPr>
                <a:latin typeface="TheSansB W5 Plain" pitchFamily="34" charset="0"/>
              </a:defRPr>
            </a:lvl2pPr>
            <a:lvl3pPr>
              <a:defRPr>
                <a:latin typeface="TheSansB W5 Plain" pitchFamily="34" charset="0"/>
              </a:defRPr>
            </a:lvl3pPr>
            <a:lvl4pPr>
              <a:defRPr>
                <a:latin typeface="TheSansB W5 Plain" pitchFamily="34" charset="0"/>
              </a:defRPr>
            </a:lvl4pPr>
            <a:lvl5pPr>
              <a:defRPr>
                <a:latin typeface="TheSansB W5 Plain" pitchFamily="34" charset="0"/>
              </a:defRPr>
            </a:lvl5pPr>
          </a:lstStyle>
          <a:p>
            <a:pPr lvl="0"/>
            <a:r>
              <a:rPr lang="de-DE" dirty="0"/>
              <a:t>Text  bearbeiten</a:t>
            </a:r>
          </a:p>
        </p:txBody>
      </p:sp>
      <p:sp>
        <p:nvSpPr>
          <p:cNvPr id="14" name="Textplatzhalter 8"/>
          <p:cNvSpPr>
            <a:spLocks noGrp="1"/>
          </p:cNvSpPr>
          <p:nvPr>
            <p:ph type="body" sz="quarter" idx="18" hasCustomPrompt="1"/>
          </p:nvPr>
        </p:nvSpPr>
        <p:spPr>
          <a:xfrm>
            <a:off x="5902067" y="3365669"/>
            <a:ext cx="6072445" cy="813642"/>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584 w 10000"/>
              <a:gd name="connsiteY0" fmla="*/ 4868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584 w 10000"/>
              <a:gd name="connsiteY5" fmla="*/ 4868 h 10000"/>
              <a:gd name="connsiteX0" fmla="*/ 730 w 10000"/>
              <a:gd name="connsiteY0" fmla="*/ 5219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730 w 10000"/>
              <a:gd name="connsiteY5" fmla="*/ 5219 h 10000"/>
              <a:gd name="connsiteX0" fmla="*/ 676 w 10000"/>
              <a:gd name="connsiteY0" fmla="*/ 4926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76 w 10000"/>
              <a:gd name="connsiteY5" fmla="*/ 4926 h 10000"/>
              <a:gd name="connsiteX0" fmla="*/ 676 w 10000"/>
              <a:gd name="connsiteY0" fmla="*/ 4926 h 10000"/>
              <a:gd name="connsiteX1" fmla="*/ 4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76 w 10000"/>
              <a:gd name="connsiteY5" fmla="*/ 4926 h 10000"/>
              <a:gd name="connsiteX0" fmla="*/ 661 w 10000"/>
              <a:gd name="connsiteY0" fmla="*/ 4926 h 10000"/>
              <a:gd name="connsiteX1" fmla="*/ 4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61 w 10000"/>
              <a:gd name="connsiteY5" fmla="*/ 492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661" y="4926"/>
                </a:moveTo>
                <a:lnTo>
                  <a:pt x="4" y="0"/>
                </a:lnTo>
                <a:lnTo>
                  <a:pt x="10000" y="0"/>
                </a:lnTo>
                <a:lnTo>
                  <a:pt x="10000" y="10000"/>
                </a:lnTo>
                <a:lnTo>
                  <a:pt x="0" y="10000"/>
                </a:lnTo>
                <a:cubicBezTo>
                  <a:pt x="195" y="8289"/>
                  <a:pt x="466" y="6637"/>
                  <a:pt x="661" y="4926"/>
                </a:cubicBezTo>
                <a:close/>
              </a:path>
            </a:pathLst>
          </a:custGeom>
          <a:solidFill>
            <a:schemeClr val="accent6"/>
          </a:solidFill>
        </p:spPr>
        <p:txBody>
          <a:bodyPr lIns="648000" tIns="0" rIns="108000" anchor="ctr">
            <a:normAutofit/>
          </a:bodyPr>
          <a:lstStyle>
            <a:lvl1pPr>
              <a:lnSpc>
                <a:spcPct val="100000"/>
              </a:lnSpc>
              <a:spcBef>
                <a:spcPts val="0"/>
              </a:spcBef>
              <a:defRPr sz="1800">
                <a:solidFill>
                  <a:schemeClr val="bg1"/>
                </a:solidFill>
                <a:latin typeface="Times New Roman" panose="02020603050405020304" pitchFamily="18" charset="0"/>
                <a:cs typeface="Times New Roman" panose="02020603050405020304" pitchFamily="18" charset="0"/>
              </a:defRPr>
            </a:lvl1pPr>
            <a:lvl2pPr>
              <a:defRPr>
                <a:latin typeface="TheSansB W5 Plain" pitchFamily="34" charset="0"/>
              </a:defRPr>
            </a:lvl2pPr>
            <a:lvl3pPr>
              <a:defRPr>
                <a:latin typeface="TheSansB W5 Plain" pitchFamily="34" charset="0"/>
              </a:defRPr>
            </a:lvl3pPr>
            <a:lvl4pPr>
              <a:defRPr>
                <a:latin typeface="TheSansB W5 Plain" pitchFamily="34" charset="0"/>
              </a:defRPr>
            </a:lvl4pPr>
            <a:lvl5pPr>
              <a:defRPr>
                <a:latin typeface="TheSansB W5 Plain" pitchFamily="34" charset="0"/>
              </a:defRPr>
            </a:lvl5pPr>
          </a:lstStyle>
          <a:p>
            <a:pPr lvl="0"/>
            <a:r>
              <a:rPr lang="de-DE" dirty="0"/>
              <a:t>Text  bearbeiten</a:t>
            </a:r>
          </a:p>
        </p:txBody>
      </p:sp>
      <p:sp>
        <p:nvSpPr>
          <p:cNvPr id="16" name="Textplatzhalter 8"/>
          <p:cNvSpPr>
            <a:spLocks noGrp="1"/>
          </p:cNvSpPr>
          <p:nvPr>
            <p:ph type="body" sz="quarter" idx="20" hasCustomPrompt="1"/>
          </p:nvPr>
        </p:nvSpPr>
        <p:spPr>
          <a:xfrm>
            <a:off x="5902067" y="4314650"/>
            <a:ext cx="6072445" cy="813642"/>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491 w 10000"/>
              <a:gd name="connsiteY0" fmla="*/ 5336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91 w 10000"/>
              <a:gd name="connsiteY5" fmla="*/ 5336 h 10000"/>
              <a:gd name="connsiteX0" fmla="*/ 652 w 10000"/>
              <a:gd name="connsiteY0" fmla="*/ 557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52 w 10000"/>
              <a:gd name="connsiteY5" fmla="*/ 5570 h 10000"/>
              <a:gd name="connsiteX0" fmla="*/ 660 w 10000"/>
              <a:gd name="connsiteY0" fmla="*/ 4926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60 w 10000"/>
              <a:gd name="connsiteY5" fmla="*/ 4926 h 10000"/>
              <a:gd name="connsiteX0" fmla="*/ 660 w 10000"/>
              <a:gd name="connsiteY0" fmla="*/ 4926 h 10000"/>
              <a:gd name="connsiteX1" fmla="*/ 11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60 w 10000"/>
              <a:gd name="connsiteY5" fmla="*/ 492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660" y="4926"/>
                </a:moveTo>
                <a:cubicBezTo>
                  <a:pt x="444" y="3284"/>
                  <a:pt x="227" y="1642"/>
                  <a:pt x="11" y="0"/>
                </a:cubicBezTo>
                <a:lnTo>
                  <a:pt x="10000" y="0"/>
                </a:lnTo>
                <a:lnTo>
                  <a:pt x="10000" y="10000"/>
                </a:lnTo>
                <a:lnTo>
                  <a:pt x="0" y="10000"/>
                </a:lnTo>
                <a:cubicBezTo>
                  <a:pt x="164" y="8445"/>
                  <a:pt x="496" y="6481"/>
                  <a:pt x="660" y="4926"/>
                </a:cubicBezTo>
                <a:close/>
              </a:path>
            </a:pathLst>
          </a:custGeom>
          <a:solidFill>
            <a:schemeClr val="accent6"/>
          </a:solidFill>
        </p:spPr>
        <p:txBody>
          <a:bodyPr lIns="648000" tIns="0" rIns="108000" anchor="ctr">
            <a:normAutofit/>
          </a:bodyPr>
          <a:lstStyle>
            <a:lvl1pPr>
              <a:lnSpc>
                <a:spcPct val="100000"/>
              </a:lnSpc>
              <a:spcBef>
                <a:spcPts val="0"/>
              </a:spcBef>
              <a:defRPr sz="1800">
                <a:solidFill>
                  <a:schemeClr val="bg1"/>
                </a:solidFill>
                <a:latin typeface="Times New Roman" panose="02020603050405020304" pitchFamily="18" charset="0"/>
                <a:cs typeface="Times New Roman" panose="02020603050405020304" pitchFamily="18" charset="0"/>
              </a:defRPr>
            </a:lvl1pPr>
            <a:lvl2pPr>
              <a:defRPr>
                <a:latin typeface="TheSansB W5 Plain" pitchFamily="34" charset="0"/>
              </a:defRPr>
            </a:lvl2pPr>
            <a:lvl3pPr>
              <a:defRPr>
                <a:latin typeface="TheSansB W5 Plain" pitchFamily="34" charset="0"/>
              </a:defRPr>
            </a:lvl3pPr>
            <a:lvl4pPr>
              <a:defRPr>
                <a:latin typeface="TheSansB W5 Plain" pitchFamily="34" charset="0"/>
              </a:defRPr>
            </a:lvl4pPr>
            <a:lvl5pPr>
              <a:defRPr>
                <a:latin typeface="TheSansB W5 Plain" pitchFamily="34" charset="0"/>
              </a:defRPr>
            </a:lvl5pPr>
          </a:lstStyle>
          <a:p>
            <a:pPr lvl="0"/>
            <a:r>
              <a:rPr lang="de-DE" dirty="0"/>
              <a:t>Text  bearbeiten</a:t>
            </a:r>
          </a:p>
        </p:txBody>
      </p:sp>
      <p:sp>
        <p:nvSpPr>
          <p:cNvPr id="18" name="Textplatzhalter 8"/>
          <p:cNvSpPr>
            <a:spLocks noGrp="1"/>
          </p:cNvSpPr>
          <p:nvPr>
            <p:ph type="body" sz="quarter" idx="22" hasCustomPrompt="1"/>
          </p:nvPr>
        </p:nvSpPr>
        <p:spPr>
          <a:xfrm>
            <a:off x="5909900" y="5263631"/>
            <a:ext cx="6097949" cy="813642"/>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507 w 10000"/>
              <a:gd name="connsiteY0" fmla="*/ 6214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507 w 10000"/>
              <a:gd name="connsiteY5" fmla="*/ 6214 h 10000"/>
              <a:gd name="connsiteX0" fmla="*/ 599 w 10000"/>
              <a:gd name="connsiteY0" fmla="*/ 5043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599 w 10000"/>
              <a:gd name="connsiteY5" fmla="*/ 5043 h 10000"/>
              <a:gd name="connsiteX0" fmla="*/ 641 w 10042"/>
              <a:gd name="connsiteY0" fmla="*/ 5043 h 10000"/>
              <a:gd name="connsiteX1" fmla="*/ 0 w 10042"/>
              <a:gd name="connsiteY1" fmla="*/ 59 h 10000"/>
              <a:gd name="connsiteX2" fmla="*/ 10042 w 10042"/>
              <a:gd name="connsiteY2" fmla="*/ 0 h 10000"/>
              <a:gd name="connsiteX3" fmla="*/ 10042 w 10042"/>
              <a:gd name="connsiteY3" fmla="*/ 10000 h 10000"/>
              <a:gd name="connsiteX4" fmla="*/ 42 w 10042"/>
              <a:gd name="connsiteY4" fmla="*/ 10000 h 10000"/>
              <a:gd name="connsiteX5" fmla="*/ 641 w 10042"/>
              <a:gd name="connsiteY5" fmla="*/ 5043 h 10000"/>
              <a:gd name="connsiteX0" fmla="*/ 641 w 10042"/>
              <a:gd name="connsiteY0" fmla="*/ 5043 h 10000"/>
              <a:gd name="connsiteX1" fmla="*/ 0 w 10042"/>
              <a:gd name="connsiteY1" fmla="*/ 59 h 10000"/>
              <a:gd name="connsiteX2" fmla="*/ 10042 w 10042"/>
              <a:gd name="connsiteY2" fmla="*/ 0 h 10000"/>
              <a:gd name="connsiteX3" fmla="*/ 10042 w 10042"/>
              <a:gd name="connsiteY3" fmla="*/ 10000 h 10000"/>
              <a:gd name="connsiteX4" fmla="*/ 11 w 10042"/>
              <a:gd name="connsiteY4" fmla="*/ 10000 h 10000"/>
              <a:gd name="connsiteX5" fmla="*/ 641 w 10042"/>
              <a:gd name="connsiteY5" fmla="*/ 504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2" h="10000">
                <a:moveTo>
                  <a:pt x="641" y="5043"/>
                </a:moveTo>
                <a:cubicBezTo>
                  <a:pt x="427" y="3382"/>
                  <a:pt x="214" y="1720"/>
                  <a:pt x="0" y="59"/>
                </a:cubicBezTo>
                <a:lnTo>
                  <a:pt x="10042" y="0"/>
                </a:lnTo>
                <a:lnTo>
                  <a:pt x="10042" y="10000"/>
                </a:lnTo>
                <a:lnTo>
                  <a:pt x="11" y="10000"/>
                </a:lnTo>
                <a:cubicBezTo>
                  <a:pt x="211" y="8348"/>
                  <a:pt x="441" y="6695"/>
                  <a:pt x="641" y="5043"/>
                </a:cubicBezTo>
                <a:close/>
              </a:path>
            </a:pathLst>
          </a:custGeom>
          <a:solidFill>
            <a:schemeClr val="accent6"/>
          </a:solidFill>
        </p:spPr>
        <p:txBody>
          <a:bodyPr lIns="648000" tIns="0" rIns="108000" anchor="ctr">
            <a:normAutofit/>
          </a:bodyPr>
          <a:lstStyle>
            <a:lvl1pPr>
              <a:lnSpc>
                <a:spcPct val="100000"/>
              </a:lnSpc>
              <a:spcBef>
                <a:spcPts val="0"/>
              </a:spcBef>
              <a:defRPr sz="1800">
                <a:solidFill>
                  <a:schemeClr val="bg1"/>
                </a:solidFill>
                <a:latin typeface="Times New Roman" panose="02020603050405020304" pitchFamily="18" charset="0"/>
                <a:cs typeface="Times New Roman" panose="02020603050405020304" pitchFamily="18" charset="0"/>
              </a:defRPr>
            </a:lvl1pPr>
            <a:lvl2pPr>
              <a:defRPr>
                <a:latin typeface="TheSansB W5 Plain" pitchFamily="34" charset="0"/>
              </a:defRPr>
            </a:lvl2pPr>
            <a:lvl3pPr>
              <a:defRPr>
                <a:latin typeface="TheSansB W5 Plain" pitchFamily="34" charset="0"/>
              </a:defRPr>
            </a:lvl3pPr>
            <a:lvl4pPr>
              <a:defRPr>
                <a:latin typeface="TheSansB W5 Plain" pitchFamily="34" charset="0"/>
              </a:defRPr>
            </a:lvl4pPr>
            <a:lvl5pPr>
              <a:defRPr>
                <a:latin typeface="TheSansB W5 Plain" pitchFamily="34" charset="0"/>
              </a:defRPr>
            </a:lvl5pPr>
          </a:lstStyle>
          <a:p>
            <a:pPr lvl="0"/>
            <a:r>
              <a:rPr lang="de-DE" dirty="0"/>
              <a:t>Text  bearbeiten</a:t>
            </a:r>
          </a:p>
        </p:txBody>
      </p:sp>
    </p:spTree>
    <p:extLst>
      <p:ext uri="{BB962C8B-B14F-4D97-AF65-F5344CB8AC3E}">
        <p14:creationId xmlns:p14="http://schemas.microsoft.com/office/powerpoint/2010/main" val="248244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ktion - Reaktion 6x">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atin typeface="+mj-lt"/>
              </a:defRPr>
            </a:lvl1pPr>
          </a:lstStyle>
          <a:p>
            <a:r>
              <a:rPr lang="de-DE" altLang="de-DE"/>
              <a:t>15.01.2025</a:t>
            </a:r>
            <a:endParaRPr lang="de-DE" altLang="de-DE" dirty="0"/>
          </a:p>
        </p:txBody>
      </p:sp>
      <p:sp>
        <p:nvSpPr>
          <p:cNvPr id="4" name="Fußzeilenplatzhalter 3"/>
          <p:cNvSpPr>
            <a:spLocks noGrp="1"/>
          </p:cNvSpPr>
          <p:nvPr>
            <p:ph type="ftr" sz="quarter" idx="11"/>
          </p:nvPr>
        </p:nvSpPr>
        <p:spPr/>
        <p:txBody>
          <a:bodyPr/>
          <a:lstStyle>
            <a:lvl1pPr>
              <a:defRPr>
                <a:latin typeface="+mj-lt"/>
              </a:defRPr>
            </a:lvl1pPr>
          </a:lstStyle>
          <a:p>
            <a:pPr>
              <a:defRPr/>
            </a:pPr>
            <a:r>
              <a:rPr lang="de-DE"/>
              <a:t>Stand: Januar 2025</a:t>
            </a:r>
            <a:endParaRPr lang="de-DE" dirty="0"/>
          </a:p>
        </p:txBody>
      </p:sp>
      <p:sp>
        <p:nvSpPr>
          <p:cNvPr id="9" name="Textplatzhalter 8"/>
          <p:cNvSpPr>
            <a:spLocks noGrp="1"/>
          </p:cNvSpPr>
          <p:nvPr>
            <p:ph type="body" sz="quarter" idx="13" hasCustomPrompt="1"/>
          </p:nvPr>
        </p:nvSpPr>
        <p:spPr>
          <a:xfrm>
            <a:off x="213837" y="1458914"/>
            <a:ext cx="6037493" cy="633412"/>
          </a:xfrm>
          <a:prstGeom prst="homePlate">
            <a:avLst/>
          </a:prstGeom>
          <a:solidFill>
            <a:schemeClr val="accent1"/>
          </a:solidFill>
        </p:spPr>
        <p:txBody>
          <a:bodyPr lIns="288000" tIns="72000" rIns="144000" bIns="72000" anchor="ctr">
            <a:noAutofit/>
          </a:bodyPr>
          <a:lstStyle>
            <a:lvl1pPr>
              <a:lnSpc>
                <a:spcPct val="100000"/>
              </a:lnSpc>
              <a:spcBef>
                <a:spcPts val="0"/>
              </a:spcBef>
              <a:defRPr sz="1800">
                <a:solidFill>
                  <a:schemeClr val="bg1"/>
                </a:solidFill>
                <a:latin typeface="Times New Roman" panose="02020603050405020304" pitchFamily="18" charset="0"/>
                <a:cs typeface="Times New Roman" panose="02020603050405020304" pitchFamily="18" charset="0"/>
              </a:defRPr>
            </a:lvl1pPr>
            <a:lvl2pPr>
              <a:defRPr>
                <a:latin typeface="TheSansB W5 Plain" pitchFamily="34" charset="0"/>
              </a:defRPr>
            </a:lvl2pPr>
            <a:lvl3pPr>
              <a:defRPr>
                <a:latin typeface="TheSansB W5 Plain" pitchFamily="34" charset="0"/>
              </a:defRPr>
            </a:lvl3pPr>
            <a:lvl4pPr>
              <a:defRPr>
                <a:latin typeface="TheSansB W5 Plain" pitchFamily="34" charset="0"/>
              </a:defRPr>
            </a:lvl4pPr>
            <a:lvl5pPr>
              <a:defRPr>
                <a:latin typeface="TheSansB W5 Plain" pitchFamily="34" charset="0"/>
              </a:defRPr>
            </a:lvl5pPr>
          </a:lstStyle>
          <a:p>
            <a:pPr lvl="0"/>
            <a:r>
              <a:rPr lang="de-DE" dirty="0"/>
              <a:t>Text  bearbeiten</a:t>
            </a:r>
          </a:p>
        </p:txBody>
      </p:sp>
      <p:sp>
        <p:nvSpPr>
          <p:cNvPr id="11" name="Textplatzhalter 8"/>
          <p:cNvSpPr>
            <a:spLocks noGrp="1"/>
          </p:cNvSpPr>
          <p:nvPr>
            <p:ph type="body" sz="quarter" idx="15" hasCustomPrompt="1"/>
          </p:nvPr>
        </p:nvSpPr>
        <p:spPr>
          <a:xfrm>
            <a:off x="213837" y="2239870"/>
            <a:ext cx="6037493" cy="633412"/>
          </a:xfrm>
          <a:prstGeom prst="homePlate">
            <a:avLst/>
          </a:prstGeom>
          <a:solidFill>
            <a:schemeClr val="accent1"/>
          </a:solidFill>
        </p:spPr>
        <p:txBody>
          <a:bodyPr lIns="288000" tIns="72000" rIns="144000" bIns="72000" anchor="ctr">
            <a:noAutofit/>
          </a:bodyPr>
          <a:lstStyle>
            <a:lvl1pPr>
              <a:lnSpc>
                <a:spcPct val="100000"/>
              </a:lnSpc>
              <a:spcBef>
                <a:spcPts val="0"/>
              </a:spcBef>
              <a:defRPr sz="1800">
                <a:solidFill>
                  <a:schemeClr val="bg1"/>
                </a:solidFill>
                <a:latin typeface="Times New Roman" panose="02020603050405020304" pitchFamily="18" charset="0"/>
                <a:cs typeface="Times New Roman" panose="02020603050405020304" pitchFamily="18" charset="0"/>
              </a:defRPr>
            </a:lvl1pPr>
            <a:lvl2pPr>
              <a:defRPr>
                <a:latin typeface="TheSansB W5 Plain" pitchFamily="34" charset="0"/>
              </a:defRPr>
            </a:lvl2pPr>
            <a:lvl3pPr>
              <a:defRPr>
                <a:latin typeface="TheSansB W5 Plain" pitchFamily="34" charset="0"/>
              </a:defRPr>
            </a:lvl3pPr>
            <a:lvl4pPr>
              <a:defRPr>
                <a:latin typeface="TheSansB W5 Plain" pitchFamily="34" charset="0"/>
              </a:defRPr>
            </a:lvl4pPr>
            <a:lvl5pPr>
              <a:defRPr>
                <a:latin typeface="TheSansB W5 Plain" pitchFamily="34" charset="0"/>
              </a:defRPr>
            </a:lvl5pPr>
          </a:lstStyle>
          <a:p>
            <a:pPr lvl="0"/>
            <a:r>
              <a:rPr lang="de-DE" dirty="0"/>
              <a:t>Text  bearbeiten</a:t>
            </a:r>
          </a:p>
        </p:txBody>
      </p:sp>
      <p:sp>
        <p:nvSpPr>
          <p:cNvPr id="13" name="Textplatzhalter 8"/>
          <p:cNvSpPr>
            <a:spLocks noGrp="1"/>
          </p:cNvSpPr>
          <p:nvPr>
            <p:ph type="body" sz="quarter" idx="17" hasCustomPrompt="1"/>
          </p:nvPr>
        </p:nvSpPr>
        <p:spPr>
          <a:xfrm>
            <a:off x="213837" y="3038406"/>
            <a:ext cx="6037493" cy="633412"/>
          </a:xfrm>
          <a:prstGeom prst="homePlate">
            <a:avLst/>
          </a:prstGeom>
          <a:solidFill>
            <a:schemeClr val="accent1"/>
          </a:solidFill>
        </p:spPr>
        <p:txBody>
          <a:bodyPr lIns="288000" tIns="72000" rIns="144000" bIns="72000" anchor="ctr">
            <a:noAutofit/>
          </a:bodyPr>
          <a:lstStyle>
            <a:lvl1pPr>
              <a:lnSpc>
                <a:spcPct val="100000"/>
              </a:lnSpc>
              <a:spcBef>
                <a:spcPts val="0"/>
              </a:spcBef>
              <a:defRPr sz="1800">
                <a:solidFill>
                  <a:schemeClr val="bg1"/>
                </a:solidFill>
                <a:latin typeface="Times New Roman" panose="02020603050405020304" pitchFamily="18" charset="0"/>
                <a:cs typeface="Times New Roman" panose="02020603050405020304" pitchFamily="18" charset="0"/>
              </a:defRPr>
            </a:lvl1pPr>
            <a:lvl2pPr>
              <a:defRPr>
                <a:latin typeface="TheSansB W5 Plain" pitchFamily="34" charset="0"/>
              </a:defRPr>
            </a:lvl2pPr>
            <a:lvl3pPr>
              <a:defRPr>
                <a:latin typeface="TheSansB W5 Plain" pitchFamily="34" charset="0"/>
              </a:defRPr>
            </a:lvl3pPr>
            <a:lvl4pPr>
              <a:defRPr>
                <a:latin typeface="TheSansB W5 Plain" pitchFamily="34" charset="0"/>
              </a:defRPr>
            </a:lvl4pPr>
            <a:lvl5pPr>
              <a:defRPr>
                <a:latin typeface="TheSansB W5 Plain" pitchFamily="34" charset="0"/>
              </a:defRPr>
            </a:lvl5pPr>
          </a:lstStyle>
          <a:p>
            <a:pPr lvl="0"/>
            <a:r>
              <a:rPr lang="de-DE" dirty="0"/>
              <a:t>Text  bearbeiten</a:t>
            </a:r>
          </a:p>
        </p:txBody>
      </p:sp>
      <p:sp>
        <p:nvSpPr>
          <p:cNvPr id="15" name="Textplatzhalter 8"/>
          <p:cNvSpPr>
            <a:spLocks noGrp="1"/>
          </p:cNvSpPr>
          <p:nvPr>
            <p:ph type="body" sz="quarter" idx="19" hasCustomPrompt="1"/>
          </p:nvPr>
        </p:nvSpPr>
        <p:spPr>
          <a:xfrm>
            <a:off x="213837" y="3836942"/>
            <a:ext cx="6037493" cy="633412"/>
          </a:xfrm>
          <a:prstGeom prst="homePlate">
            <a:avLst/>
          </a:prstGeom>
          <a:solidFill>
            <a:schemeClr val="accent1"/>
          </a:solidFill>
        </p:spPr>
        <p:txBody>
          <a:bodyPr lIns="288000" tIns="72000" rIns="144000" bIns="72000" anchor="ctr">
            <a:noAutofit/>
          </a:bodyPr>
          <a:lstStyle>
            <a:lvl1pPr>
              <a:lnSpc>
                <a:spcPct val="100000"/>
              </a:lnSpc>
              <a:spcBef>
                <a:spcPts val="0"/>
              </a:spcBef>
              <a:defRPr sz="1800">
                <a:solidFill>
                  <a:schemeClr val="bg1"/>
                </a:solidFill>
                <a:latin typeface="Times New Roman" panose="02020603050405020304" pitchFamily="18" charset="0"/>
                <a:cs typeface="Times New Roman" panose="02020603050405020304" pitchFamily="18" charset="0"/>
              </a:defRPr>
            </a:lvl1pPr>
            <a:lvl2pPr>
              <a:defRPr>
                <a:latin typeface="TheSansB W5 Plain" pitchFamily="34" charset="0"/>
              </a:defRPr>
            </a:lvl2pPr>
            <a:lvl3pPr>
              <a:defRPr>
                <a:latin typeface="TheSansB W5 Plain" pitchFamily="34" charset="0"/>
              </a:defRPr>
            </a:lvl3pPr>
            <a:lvl4pPr>
              <a:defRPr>
                <a:latin typeface="TheSansB W5 Plain" pitchFamily="34" charset="0"/>
              </a:defRPr>
            </a:lvl4pPr>
            <a:lvl5pPr>
              <a:defRPr>
                <a:latin typeface="TheSansB W5 Plain" pitchFamily="34" charset="0"/>
              </a:defRPr>
            </a:lvl5pPr>
          </a:lstStyle>
          <a:p>
            <a:pPr lvl="0"/>
            <a:r>
              <a:rPr lang="de-DE" dirty="0"/>
              <a:t>Text  bearbeiten</a:t>
            </a:r>
          </a:p>
        </p:txBody>
      </p:sp>
      <p:sp>
        <p:nvSpPr>
          <p:cNvPr id="17" name="Textplatzhalter 8"/>
          <p:cNvSpPr>
            <a:spLocks noGrp="1"/>
          </p:cNvSpPr>
          <p:nvPr>
            <p:ph type="body" sz="quarter" idx="21" hasCustomPrompt="1"/>
          </p:nvPr>
        </p:nvSpPr>
        <p:spPr>
          <a:xfrm>
            <a:off x="213837" y="4635478"/>
            <a:ext cx="6037493" cy="633412"/>
          </a:xfrm>
          <a:prstGeom prst="homePlate">
            <a:avLst/>
          </a:prstGeom>
          <a:solidFill>
            <a:schemeClr val="accent1"/>
          </a:solidFill>
        </p:spPr>
        <p:txBody>
          <a:bodyPr lIns="288000" tIns="72000" rIns="144000" bIns="72000" anchor="ctr">
            <a:noAutofit/>
          </a:bodyPr>
          <a:lstStyle>
            <a:lvl1pPr>
              <a:lnSpc>
                <a:spcPct val="100000"/>
              </a:lnSpc>
              <a:spcBef>
                <a:spcPts val="0"/>
              </a:spcBef>
              <a:defRPr sz="1800">
                <a:solidFill>
                  <a:schemeClr val="bg1"/>
                </a:solidFill>
                <a:latin typeface="Times New Roman" panose="02020603050405020304" pitchFamily="18" charset="0"/>
                <a:cs typeface="Times New Roman" panose="02020603050405020304" pitchFamily="18" charset="0"/>
              </a:defRPr>
            </a:lvl1pPr>
            <a:lvl2pPr>
              <a:defRPr>
                <a:latin typeface="TheSansB W5 Plain" pitchFamily="34" charset="0"/>
              </a:defRPr>
            </a:lvl2pPr>
            <a:lvl3pPr>
              <a:defRPr>
                <a:latin typeface="TheSansB W5 Plain" pitchFamily="34" charset="0"/>
              </a:defRPr>
            </a:lvl3pPr>
            <a:lvl4pPr>
              <a:defRPr>
                <a:latin typeface="TheSansB W5 Plain" pitchFamily="34" charset="0"/>
              </a:defRPr>
            </a:lvl4pPr>
            <a:lvl5pPr>
              <a:defRPr>
                <a:latin typeface="TheSansB W5 Plain" pitchFamily="34" charset="0"/>
              </a:defRPr>
            </a:lvl5pPr>
          </a:lstStyle>
          <a:p>
            <a:pPr lvl="0"/>
            <a:r>
              <a:rPr lang="de-DE" dirty="0"/>
              <a:t>Text  bearbeiten</a:t>
            </a:r>
          </a:p>
        </p:txBody>
      </p:sp>
      <p:sp>
        <p:nvSpPr>
          <p:cNvPr id="19" name="Textplatzhalter 8"/>
          <p:cNvSpPr>
            <a:spLocks noGrp="1"/>
          </p:cNvSpPr>
          <p:nvPr>
            <p:ph type="body" sz="quarter" idx="23" hasCustomPrompt="1"/>
          </p:nvPr>
        </p:nvSpPr>
        <p:spPr>
          <a:xfrm>
            <a:off x="213837" y="5434014"/>
            <a:ext cx="6037493" cy="633412"/>
          </a:xfrm>
          <a:prstGeom prst="homePlate">
            <a:avLst/>
          </a:prstGeom>
          <a:solidFill>
            <a:schemeClr val="accent1"/>
          </a:solidFill>
        </p:spPr>
        <p:txBody>
          <a:bodyPr lIns="288000" tIns="72000" rIns="144000" bIns="72000" anchor="ctr">
            <a:noAutofit/>
          </a:bodyPr>
          <a:lstStyle>
            <a:lvl1pPr>
              <a:lnSpc>
                <a:spcPct val="100000"/>
              </a:lnSpc>
              <a:spcBef>
                <a:spcPts val="0"/>
              </a:spcBef>
              <a:defRPr sz="1800">
                <a:solidFill>
                  <a:schemeClr val="bg1"/>
                </a:solidFill>
                <a:latin typeface="Times New Roman" panose="02020603050405020304" pitchFamily="18" charset="0"/>
                <a:cs typeface="Times New Roman" panose="02020603050405020304" pitchFamily="18" charset="0"/>
              </a:defRPr>
            </a:lvl1pPr>
            <a:lvl2pPr>
              <a:defRPr>
                <a:latin typeface="TheSansB W5 Plain" pitchFamily="34" charset="0"/>
              </a:defRPr>
            </a:lvl2pPr>
            <a:lvl3pPr>
              <a:defRPr>
                <a:latin typeface="TheSansB W5 Plain" pitchFamily="34" charset="0"/>
              </a:defRPr>
            </a:lvl3pPr>
            <a:lvl4pPr>
              <a:defRPr>
                <a:latin typeface="TheSansB W5 Plain" pitchFamily="34" charset="0"/>
              </a:defRPr>
            </a:lvl4pPr>
            <a:lvl5pPr>
              <a:defRPr>
                <a:latin typeface="TheSansB W5 Plain" pitchFamily="34" charset="0"/>
              </a:defRPr>
            </a:lvl5pPr>
          </a:lstStyle>
          <a:p>
            <a:pPr lvl="0"/>
            <a:r>
              <a:rPr lang="de-DE" dirty="0"/>
              <a:t>Text  bearbeiten</a:t>
            </a:r>
          </a:p>
        </p:txBody>
      </p:sp>
      <p:sp>
        <p:nvSpPr>
          <p:cNvPr id="5" name="Titel 4"/>
          <p:cNvSpPr>
            <a:spLocks noGrp="1"/>
          </p:cNvSpPr>
          <p:nvPr>
            <p:ph type="title"/>
          </p:nvPr>
        </p:nvSpPr>
        <p:spPr/>
        <p:txBody>
          <a:bodyPr/>
          <a:lstStyle/>
          <a:p>
            <a:r>
              <a:rPr lang="de-DE"/>
              <a:t>Titelmasterformat durch Klicken bearbeiten</a:t>
            </a:r>
          </a:p>
        </p:txBody>
      </p:sp>
      <p:sp>
        <p:nvSpPr>
          <p:cNvPr id="12" name="Textplatzhalter 8"/>
          <p:cNvSpPr>
            <a:spLocks noGrp="1"/>
          </p:cNvSpPr>
          <p:nvPr>
            <p:ph type="body" sz="quarter" idx="16" hasCustomPrompt="1"/>
          </p:nvPr>
        </p:nvSpPr>
        <p:spPr>
          <a:xfrm>
            <a:off x="6108539" y="2237727"/>
            <a:ext cx="5863859" cy="633512"/>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1072 w 10000"/>
              <a:gd name="connsiteY0" fmla="*/ 4165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1072 w 10000"/>
              <a:gd name="connsiteY5" fmla="*/ 4165 h 10000"/>
              <a:gd name="connsiteX0" fmla="*/ 1094 w 10022"/>
              <a:gd name="connsiteY0" fmla="*/ 4165 h 10000"/>
              <a:gd name="connsiteX1" fmla="*/ 0 w 10022"/>
              <a:gd name="connsiteY1" fmla="*/ 0 h 10000"/>
              <a:gd name="connsiteX2" fmla="*/ 10022 w 10022"/>
              <a:gd name="connsiteY2" fmla="*/ 0 h 10000"/>
              <a:gd name="connsiteX3" fmla="*/ 10022 w 10022"/>
              <a:gd name="connsiteY3" fmla="*/ 10000 h 10000"/>
              <a:gd name="connsiteX4" fmla="*/ 22 w 10022"/>
              <a:gd name="connsiteY4" fmla="*/ 10000 h 10000"/>
              <a:gd name="connsiteX5" fmla="*/ 1094 w 10022"/>
              <a:gd name="connsiteY5" fmla="*/ 4165 h 10000"/>
              <a:gd name="connsiteX0" fmla="*/ 469 w 10022"/>
              <a:gd name="connsiteY0" fmla="*/ 4784 h 10000"/>
              <a:gd name="connsiteX1" fmla="*/ 0 w 10022"/>
              <a:gd name="connsiteY1" fmla="*/ 0 h 10000"/>
              <a:gd name="connsiteX2" fmla="*/ 10022 w 10022"/>
              <a:gd name="connsiteY2" fmla="*/ 0 h 10000"/>
              <a:gd name="connsiteX3" fmla="*/ 10022 w 10022"/>
              <a:gd name="connsiteY3" fmla="*/ 10000 h 10000"/>
              <a:gd name="connsiteX4" fmla="*/ 22 w 10022"/>
              <a:gd name="connsiteY4" fmla="*/ 10000 h 10000"/>
              <a:gd name="connsiteX5" fmla="*/ 469 w 10022"/>
              <a:gd name="connsiteY5" fmla="*/ 4784 h 10000"/>
              <a:gd name="connsiteX0" fmla="*/ 550 w 10022"/>
              <a:gd name="connsiteY0" fmla="*/ 5325 h 10000"/>
              <a:gd name="connsiteX1" fmla="*/ 0 w 10022"/>
              <a:gd name="connsiteY1" fmla="*/ 0 h 10000"/>
              <a:gd name="connsiteX2" fmla="*/ 10022 w 10022"/>
              <a:gd name="connsiteY2" fmla="*/ 0 h 10000"/>
              <a:gd name="connsiteX3" fmla="*/ 10022 w 10022"/>
              <a:gd name="connsiteY3" fmla="*/ 10000 h 10000"/>
              <a:gd name="connsiteX4" fmla="*/ 22 w 10022"/>
              <a:gd name="connsiteY4" fmla="*/ 10000 h 10000"/>
              <a:gd name="connsiteX5" fmla="*/ 550 w 10022"/>
              <a:gd name="connsiteY5" fmla="*/ 5325 h 10000"/>
              <a:gd name="connsiteX0" fmla="*/ 542 w 10022"/>
              <a:gd name="connsiteY0" fmla="*/ 5016 h 10000"/>
              <a:gd name="connsiteX1" fmla="*/ 0 w 10022"/>
              <a:gd name="connsiteY1" fmla="*/ 0 h 10000"/>
              <a:gd name="connsiteX2" fmla="*/ 10022 w 10022"/>
              <a:gd name="connsiteY2" fmla="*/ 0 h 10000"/>
              <a:gd name="connsiteX3" fmla="*/ 10022 w 10022"/>
              <a:gd name="connsiteY3" fmla="*/ 10000 h 10000"/>
              <a:gd name="connsiteX4" fmla="*/ 22 w 10022"/>
              <a:gd name="connsiteY4" fmla="*/ 10000 h 10000"/>
              <a:gd name="connsiteX5" fmla="*/ 542 w 10022"/>
              <a:gd name="connsiteY5" fmla="*/ 5016 h 10000"/>
              <a:gd name="connsiteX0" fmla="*/ 534 w 10014"/>
              <a:gd name="connsiteY0" fmla="*/ 5016 h 10000"/>
              <a:gd name="connsiteX1" fmla="*/ 0 w 10014"/>
              <a:gd name="connsiteY1" fmla="*/ 0 h 10000"/>
              <a:gd name="connsiteX2" fmla="*/ 10014 w 10014"/>
              <a:gd name="connsiteY2" fmla="*/ 0 h 10000"/>
              <a:gd name="connsiteX3" fmla="*/ 10014 w 10014"/>
              <a:gd name="connsiteY3" fmla="*/ 10000 h 10000"/>
              <a:gd name="connsiteX4" fmla="*/ 14 w 10014"/>
              <a:gd name="connsiteY4" fmla="*/ 10000 h 10000"/>
              <a:gd name="connsiteX5" fmla="*/ 534 w 10014"/>
              <a:gd name="connsiteY5" fmla="*/ 5016 h 10000"/>
              <a:gd name="connsiteX0" fmla="*/ 520 w 10000"/>
              <a:gd name="connsiteY0" fmla="*/ 5016 h 10000"/>
              <a:gd name="connsiteX1" fmla="*/ 18 w 10000"/>
              <a:gd name="connsiteY1" fmla="*/ 77 h 10000"/>
              <a:gd name="connsiteX2" fmla="*/ 10000 w 10000"/>
              <a:gd name="connsiteY2" fmla="*/ 0 h 10000"/>
              <a:gd name="connsiteX3" fmla="*/ 10000 w 10000"/>
              <a:gd name="connsiteY3" fmla="*/ 10000 h 10000"/>
              <a:gd name="connsiteX4" fmla="*/ 0 w 10000"/>
              <a:gd name="connsiteY4" fmla="*/ 10000 h 10000"/>
              <a:gd name="connsiteX5" fmla="*/ 520 w 10000"/>
              <a:gd name="connsiteY5" fmla="*/ 5016 h 10000"/>
              <a:gd name="connsiteX0" fmla="*/ 471 w 10000"/>
              <a:gd name="connsiteY0" fmla="*/ 5016 h 10000"/>
              <a:gd name="connsiteX1" fmla="*/ 18 w 10000"/>
              <a:gd name="connsiteY1" fmla="*/ 77 h 10000"/>
              <a:gd name="connsiteX2" fmla="*/ 10000 w 10000"/>
              <a:gd name="connsiteY2" fmla="*/ 0 h 10000"/>
              <a:gd name="connsiteX3" fmla="*/ 10000 w 10000"/>
              <a:gd name="connsiteY3" fmla="*/ 10000 h 10000"/>
              <a:gd name="connsiteX4" fmla="*/ 0 w 10000"/>
              <a:gd name="connsiteY4" fmla="*/ 10000 h 10000"/>
              <a:gd name="connsiteX5" fmla="*/ 471 w 10000"/>
              <a:gd name="connsiteY5" fmla="*/ 5016 h 10000"/>
              <a:gd name="connsiteX0" fmla="*/ 495 w 10000"/>
              <a:gd name="connsiteY0" fmla="*/ 5016 h 10000"/>
              <a:gd name="connsiteX1" fmla="*/ 18 w 10000"/>
              <a:gd name="connsiteY1" fmla="*/ 77 h 10000"/>
              <a:gd name="connsiteX2" fmla="*/ 10000 w 10000"/>
              <a:gd name="connsiteY2" fmla="*/ 0 h 10000"/>
              <a:gd name="connsiteX3" fmla="*/ 10000 w 10000"/>
              <a:gd name="connsiteY3" fmla="*/ 10000 h 10000"/>
              <a:gd name="connsiteX4" fmla="*/ 0 w 10000"/>
              <a:gd name="connsiteY4" fmla="*/ 10000 h 10000"/>
              <a:gd name="connsiteX5" fmla="*/ 495 w 10000"/>
              <a:gd name="connsiteY5" fmla="*/ 501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495" y="5016"/>
                </a:moveTo>
                <a:cubicBezTo>
                  <a:pt x="339" y="3421"/>
                  <a:pt x="174" y="1672"/>
                  <a:pt x="18" y="77"/>
                </a:cubicBezTo>
                <a:lnTo>
                  <a:pt x="10000" y="0"/>
                </a:lnTo>
                <a:lnTo>
                  <a:pt x="10000" y="10000"/>
                </a:lnTo>
                <a:lnTo>
                  <a:pt x="0" y="10000"/>
                </a:lnTo>
                <a:cubicBezTo>
                  <a:pt x="173" y="8339"/>
                  <a:pt x="322" y="6677"/>
                  <a:pt x="495" y="5016"/>
                </a:cubicBezTo>
                <a:close/>
              </a:path>
            </a:pathLst>
          </a:custGeom>
          <a:solidFill>
            <a:schemeClr val="accent6"/>
          </a:solidFill>
        </p:spPr>
        <p:txBody>
          <a:bodyPr vert="horz" lIns="612000" tIns="0" rIns="108000" bIns="0" rtlCol="0" anchor="ctr">
            <a:normAutofit/>
          </a:bodyPr>
          <a:lstStyle>
            <a:lvl1pPr>
              <a:lnSpc>
                <a:spcPct val="100000"/>
              </a:lnSpc>
              <a:spcBef>
                <a:spcPts val="0"/>
              </a:spcBef>
              <a:defRPr lang="de-DE" sz="1800" dirty="0">
                <a:solidFill>
                  <a:schemeClr val="bg1"/>
                </a:solidFill>
                <a:latin typeface="Times New Roman" panose="02020603050405020304" pitchFamily="18" charset="0"/>
                <a:cs typeface="Times New Roman" panose="02020603050405020304" pitchFamily="18" charset="0"/>
              </a:defRPr>
            </a:lvl1pPr>
          </a:lstStyle>
          <a:p>
            <a:pPr lvl="0"/>
            <a:r>
              <a:rPr lang="de-DE" dirty="0"/>
              <a:t>Text  bearbeiten</a:t>
            </a:r>
          </a:p>
        </p:txBody>
      </p:sp>
      <p:sp>
        <p:nvSpPr>
          <p:cNvPr id="14" name="Textplatzhalter 8"/>
          <p:cNvSpPr>
            <a:spLocks noGrp="1"/>
          </p:cNvSpPr>
          <p:nvPr>
            <p:ph type="body" sz="quarter" idx="18" hasCustomPrompt="1"/>
          </p:nvPr>
        </p:nvSpPr>
        <p:spPr>
          <a:xfrm>
            <a:off x="6108539" y="3038406"/>
            <a:ext cx="5863859" cy="633412"/>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747 w 10000"/>
              <a:gd name="connsiteY0" fmla="*/ 5016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747 w 10000"/>
              <a:gd name="connsiteY5" fmla="*/ 5016 h 10000"/>
              <a:gd name="connsiteX0" fmla="*/ 511 w 10000"/>
              <a:gd name="connsiteY0" fmla="*/ 5171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511 w 10000"/>
              <a:gd name="connsiteY5" fmla="*/ 5171 h 10000"/>
              <a:gd name="connsiteX0" fmla="*/ 525 w 10014"/>
              <a:gd name="connsiteY0" fmla="*/ 5171 h 10000"/>
              <a:gd name="connsiteX1" fmla="*/ 0 w 10014"/>
              <a:gd name="connsiteY1" fmla="*/ 0 h 10000"/>
              <a:gd name="connsiteX2" fmla="*/ 10014 w 10014"/>
              <a:gd name="connsiteY2" fmla="*/ 0 h 10000"/>
              <a:gd name="connsiteX3" fmla="*/ 10014 w 10014"/>
              <a:gd name="connsiteY3" fmla="*/ 10000 h 10000"/>
              <a:gd name="connsiteX4" fmla="*/ 14 w 10014"/>
              <a:gd name="connsiteY4" fmla="*/ 10000 h 10000"/>
              <a:gd name="connsiteX5" fmla="*/ 525 w 10014"/>
              <a:gd name="connsiteY5" fmla="*/ 5171 h 10000"/>
              <a:gd name="connsiteX0" fmla="*/ 533 w 10014"/>
              <a:gd name="connsiteY0" fmla="*/ 5016 h 10000"/>
              <a:gd name="connsiteX1" fmla="*/ 0 w 10014"/>
              <a:gd name="connsiteY1" fmla="*/ 0 h 10000"/>
              <a:gd name="connsiteX2" fmla="*/ 10014 w 10014"/>
              <a:gd name="connsiteY2" fmla="*/ 0 h 10000"/>
              <a:gd name="connsiteX3" fmla="*/ 10014 w 10014"/>
              <a:gd name="connsiteY3" fmla="*/ 10000 h 10000"/>
              <a:gd name="connsiteX4" fmla="*/ 14 w 10014"/>
              <a:gd name="connsiteY4" fmla="*/ 10000 h 10000"/>
              <a:gd name="connsiteX5" fmla="*/ 533 w 10014"/>
              <a:gd name="connsiteY5" fmla="*/ 5016 h 10000"/>
              <a:gd name="connsiteX0" fmla="*/ 519 w 10000"/>
              <a:gd name="connsiteY0" fmla="*/ 5016 h 10000"/>
              <a:gd name="connsiteX1" fmla="*/ 10 w 10000"/>
              <a:gd name="connsiteY1" fmla="*/ 77 h 10000"/>
              <a:gd name="connsiteX2" fmla="*/ 10000 w 10000"/>
              <a:gd name="connsiteY2" fmla="*/ 0 h 10000"/>
              <a:gd name="connsiteX3" fmla="*/ 10000 w 10000"/>
              <a:gd name="connsiteY3" fmla="*/ 10000 h 10000"/>
              <a:gd name="connsiteX4" fmla="*/ 0 w 10000"/>
              <a:gd name="connsiteY4" fmla="*/ 10000 h 10000"/>
              <a:gd name="connsiteX5" fmla="*/ 519 w 10000"/>
              <a:gd name="connsiteY5" fmla="*/ 5016 h 10000"/>
              <a:gd name="connsiteX0" fmla="*/ 454 w 10000"/>
              <a:gd name="connsiteY0" fmla="*/ 5016 h 10000"/>
              <a:gd name="connsiteX1" fmla="*/ 10 w 10000"/>
              <a:gd name="connsiteY1" fmla="*/ 77 h 10000"/>
              <a:gd name="connsiteX2" fmla="*/ 10000 w 10000"/>
              <a:gd name="connsiteY2" fmla="*/ 0 h 10000"/>
              <a:gd name="connsiteX3" fmla="*/ 10000 w 10000"/>
              <a:gd name="connsiteY3" fmla="*/ 10000 h 10000"/>
              <a:gd name="connsiteX4" fmla="*/ 0 w 10000"/>
              <a:gd name="connsiteY4" fmla="*/ 10000 h 10000"/>
              <a:gd name="connsiteX5" fmla="*/ 454 w 10000"/>
              <a:gd name="connsiteY5" fmla="*/ 5016 h 10000"/>
              <a:gd name="connsiteX0" fmla="*/ 495 w 10000"/>
              <a:gd name="connsiteY0" fmla="*/ 5016 h 10000"/>
              <a:gd name="connsiteX1" fmla="*/ 10 w 10000"/>
              <a:gd name="connsiteY1" fmla="*/ 77 h 10000"/>
              <a:gd name="connsiteX2" fmla="*/ 10000 w 10000"/>
              <a:gd name="connsiteY2" fmla="*/ 0 h 10000"/>
              <a:gd name="connsiteX3" fmla="*/ 10000 w 10000"/>
              <a:gd name="connsiteY3" fmla="*/ 10000 h 10000"/>
              <a:gd name="connsiteX4" fmla="*/ 0 w 10000"/>
              <a:gd name="connsiteY4" fmla="*/ 10000 h 10000"/>
              <a:gd name="connsiteX5" fmla="*/ 495 w 10000"/>
              <a:gd name="connsiteY5" fmla="*/ 501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495" y="5016"/>
                </a:moveTo>
                <a:cubicBezTo>
                  <a:pt x="317" y="3344"/>
                  <a:pt x="188" y="1749"/>
                  <a:pt x="10" y="77"/>
                </a:cubicBezTo>
                <a:lnTo>
                  <a:pt x="10000" y="0"/>
                </a:lnTo>
                <a:lnTo>
                  <a:pt x="10000" y="10000"/>
                </a:lnTo>
                <a:lnTo>
                  <a:pt x="0" y="10000"/>
                </a:lnTo>
                <a:cubicBezTo>
                  <a:pt x="170" y="8390"/>
                  <a:pt x="325" y="6626"/>
                  <a:pt x="495" y="5016"/>
                </a:cubicBezTo>
                <a:close/>
              </a:path>
            </a:pathLst>
          </a:custGeom>
          <a:solidFill>
            <a:schemeClr val="accent6"/>
          </a:solidFill>
        </p:spPr>
        <p:txBody>
          <a:bodyPr vert="horz" lIns="612000" tIns="0" rIns="108000" bIns="0" rtlCol="0" anchor="ctr">
            <a:normAutofit/>
          </a:bodyPr>
          <a:lstStyle>
            <a:lvl1pPr>
              <a:lnSpc>
                <a:spcPct val="100000"/>
              </a:lnSpc>
              <a:spcBef>
                <a:spcPts val="0"/>
              </a:spcBef>
              <a:defRPr lang="de-DE" sz="1800" dirty="0">
                <a:solidFill>
                  <a:schemeClr val="bg1"/>
                </a:solidFill>
                <a:latin typeface="Times New Roman" panose="02020603050405020304" pitchFamily="18" charset="0"/>
                <a:cs typeface="Times New Roman" panose="02020603050405020304" pitchFamily="18" charset="0"/>
              </a:defRPr>
            </a:lvl1pPr>
          </a:lstStyle>
          <a:p>
            <a:pPr lvl="0"/>
            <a:r>
              <a:rPr lang="de-DE" dirty="0"/>
              <a:t>Text  bearbeiten</a:t>
            </a:r>
          </a:p>
        </p:txBody>
      </p:sp>
      <p:sp>
        <p:nvSpPr>
          <p:cNvPr id="16" name="Textplatzhalter 8"/>
          <p:cNvSpPr>
            <a:spLocks noGrp="1"/>
          </p:cNvSpPr>
          <p:nvPr>
            <p:ph type="body" sz="quarter" idx="20" hasCustomPrompt="1"/>
          </p:nvPr>
        </p:nvSpPr>
        <p:spPr>
          <a:xfrm>
            <a:off x="6108539" y="3836942"/>
            <a:ext cx="5863859" cy="633412"/>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609 w 10000"/>
              <a:gd name="connsiteY0" fmla="*/ 4784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09 w 10000"/>
              <a:gd name="connsiteY5" fmla="*/ 4784 h 10000"/>
              <a:gd name="connsiteX0" fmla="*/ 609 w 10000"/>
              <a:gd name="connsiteY0" fmla="*/ 4784 h 10000"/>
              <a:gd name="connsiteX1" fmla="*/ 10 w 10000"/>
              <a:gd name="connsiteY1" fmla="*/ 232 h 10000"/>
              <a:gd name="connsiteX2" fmla="*/ 10000 w 10000"/>
              <a:gd name="connsiteY2" fmla="*/ 0 h 10000"/>
              <a:gd name="connsiteX3" fmla="*/ 10000 w 10000"/>
              <a:gd name="connsiteY3" fmla="*/ 10000 h 10000"/>
              <a:gd name="connsiteX4" fmla="*/ 0 w 10000"/>
              <a:gd name="connsiteY4" fmla="*/ 10000 h 10000"/>
              <a:gd name="connsiteX5" fmla="*/ 609 w 10000"/>
              <a:gd name="connsiteY5" fmla="*/ 4784 h 10000"/>
              <a:gd name="connsiteX0" fmla="*/ 528 w 10000"/>
              <a:gd name="connsiteY0" fmla="*/ 5016 h 10000"/>
              <a:gd name="connsiteX1" fmla="*/ 10 w 10000"/>
              <a:gd name="connsiteY1" fmla="*/ 232 h 10000"/>
              <a:gd name="connsiteX2" fmla="*/ 10000 w 10000"/>
              <a:gd name="connsiteY2" fmla="*/ 0 h 10000"/>
              <a:gd name="connsiteX3" fmla="*/ 10000 w 10000"/>
              <a:gd name="connsiteY3" fmla="*/ 10000 h 10000"/>
              <a:gd name="connsiteX4" fmla="*/ 0 w 10000"/>
              <a:gd name="connsiteY4" fmla="*/ 10000 h 10000"/>
              <a:gd name="connsiteX5" fmla="*/ 528 w 10000"/>
              <a:gd name="connsiteY5" fmla="*/ 5016 h 10000"/>
              <a:gd name="connsiteX0" fmla="*/ 431 w 10000"/>
              <a:gd name="connsiteY0" fmla="*/ 5016 h 10000"/>
              <a:gd name="connsiteX1" fmla="*/ 10 w 10000"/>
              <a:gd name="connsiteY1" fmla="*/ 232 h 10000"/>
              <a:gd name="connsiteX2" fmla="*/ 10000 w 10000"/>
              <a:gd name="connsiteY2" fmla="*/ 0 h 10000"/>
              <a:gd name="connsiteX3" fmla="*/ 10000 w 10000"/>
              <a:gd name="connsiteY3" fmla="*/ 10000 h 10000"/>
              <a:gd name="connsiteX4" fmla="*/ 0 w 10000"/>
              <a:gd name="connsiteY4" fmla="*/ 10000 h 10000"/>
              <a:gd name="connsiteX5" fmla="*/ 431 w 10000"/>
              <a:gd name="connsiteY5" fmla="*/ 5016 h 10000"/>
              <a:gd name="connsiteX0" fmla="*/ 431 w 10000"/>
              <a:gd name="connsiteY0" fmla="*/ 5016 h 10000"/>
              <a:gd name="connsiteX1" fmla="*/ 10 w 10000"/>
              <a:gd name="connsiteY1" fmla="*/ 232 h 10000"/>
              <a:gd name="connsiteX2" fmla="*/ 10000 w 10000"/>
              <a:gd name="connsiteY2" fmla="*/ 0 h 10000"/>
              <a:gd name="connsiteX3" fmla="*/ 10000 w 10000"/>
              <a:gd name="connsiteY3" fmla="*/ 10000 h 10000"/>
              <a:gd name="connsiteX4" fmla="*/ 0 w 10000"/>
              <a:gd name="connsiteY4" fmla="*/ 10000 h 10000"/>
              <a:gd name="connsiteX5" fmla="*/ 431 w 10000"/>
              <a:gd name="connsiteY5" fmla="*/ 5016 h 10000"/>
              <a:gd name="connsiteX0" fmla="*/ 431 w 10000"/>
              <a:gd name="connsiteY0" fmla="*/ 5016 h 10000"/>
              <a:gd name="connsiteX1" fmla="*/ 10 w 10000"/>
              <a:gd name="connsiteY1" fmla="*/ 232 h 10000"/>
              <a:gd name="connsiteX2" fmla="*/ 10000 w 10000"/>
              <a:gd name="connsiteY2" fmla="*/ 0 h 10000"/>
              <a:gd name="connsiteX3" fmla="*/ 10000 w 10000"/>
              <a:gd name="connsiteY3" fmla="*/ 10000 h 10000"/>
              <a:gd name="connsiteX4" fmla="*/ 0 w 10000"/>
              <a:gd name="connsiteY4" fmla="*/ 10000 h 10000"/>
              <a:gd name="connsiteX5" fmla="*/ 431 w 10000"/>
              <a:gd name="connsiteY5" fmla="*/ 5016 h 10000"/>
              <a:gd name="connsiteX0" fmla="*/ 431 w 10000"/>
              <a:gd name="connsiteY0" fmla="*/ 5016 h 10000"/>
              <a:gd name="connsiteX1" fmla="*/ 10 w 10000"/>
              <a:gd name="connsiteY1" fmla="*/ 42 h 10000"/>
              <a:gd name="connsiteX2" fmla="*/ 10000 w 10000"/>
              <a:gd name="connsiteY2" fmla="*/ 0 h 10000"/>
              <a:gd name="connsiteX3" fmla="*/ 10000 w 10000"/>
              <a:gd name="connsiteY3" fmla="*/ 10000 h 10000"/>
              <a:gd name="connsiteX4" fmla="*/ 0 w 10000"/>
              <a:gd name="connsiteY4" fmla="*/ 10000 h 10000"/>
              <a:gd name="connsiteX5" fmla="*/ 431 w 10000"/>
              <a:gd name="connsiteY5" fmla="*/ 5016 h 10000"/>
              <a:gd name="connsiteX0" fmla="*/ 472 w 10000"/>
              <a:gd name="connsiteY0" fmla="*/ 4941 h 10000"/>
              <a:gd name="connsiteX1" fmla="*/ 10 w 10000"/>
              <a:gd name="connsiteY1" fmla="*/ 42 h 10000"/>
              <a:gd name="connsiteX2" fmla="*/ 10000 w 10000"/>
              <a:gd name="connsiteY2" fmla="*/ 0 h 10000"/>
              <a:gd name="connsiteX3" fmla="*/ 10000 w 10000"/>
              <a:gd name="connsiteY3" fmla="*/ 10000 h 10000"/>
              <a:gd name="connsiteX4" fmla="*/ 0 w 10000"/>
              <a:gd name="connsiteY4" fmla="*/ 10000 h 10000"/>
              <a:gd name="connsiteX5" fmla="*/ 472 w 10000"/>
              <a:gd name="connsiteY5" fmla="*/ 494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472" y="4941"/>
                </a:moveTo>
                <a:cubicBezTo>
                  <a:pt x="296" y="3139"/>
                  <a:pt x="186" y="1939"/>
                  <a:pt x="10" y="42"/>
                </a:cubicBezTo>
                <a:lnTo>
                  <a:pt x="10000" y="0"/>
                </a:lnTo>
                <a:lnTo>
                  <a:pt x="10000" y="10000"/>
                </a:lnTo>
                <a:lnTo>
                  <a:pt x="0" y="10000"/>
                </a:lnTo>
                <a:cubicBezTo>
                  <a:pt x="144" y="8339"/>
                  <a:pt x="328" y="6602"/>
                  <a:pt x="472" y="4941"/>
                </a:cubicBezTo>
                <a:close/>
              </a:path>
            </a:pathLst>
          </a:custGeom>
          <a:solidFill>
            <a:schemeClr val="accent6"/>
          </a:solidFill>
        </p:spPr>
        <p:txBody>
          <a:bodyPr vert="horz" lIns="612000" tIns="0" rIns="108000" bIns="0" rtlCol="0" anchor="ctr">
            <a:normAutofit/>
          </a:bodyPr>
          <a:lstStyle>
            <a:lvl1pPr>
              <a:lnSpc>
                <a:spcPct val="100000"/>
              </a:lnSpc>
              <a:spcBef>
                <a:spcPts val="0"/>
              </a:spcBef>
              <a:defRPr lang="de-DE" sz="1800" dirty="0">
                <a:solidFill>
                  <a:schemeClr val="bg1"/>
                </a:solidFill>
                <a:latin typeface="Times New Roman" panose="02020603050405020304" pitchFamily="18" charset="0"/>
                <a:cs typeface="Times New Roman" panose="02020603050405020304" pitchFamily="18" charset="0"/>
              </a:defRPr>
            </a:lvl1pPr>
          </a:lstStyle>
          <a:p>
            <a:pPr lvl="0"/>
            <a:r>
              <a:rPr lang="de-DE" dirty="0"/>
              <a:t>Text  bearbeiten</a:t>
            </a:r>
          </a:p>
        </p:txBody>
      </p:sp>
      <p:sp>
        <p:nvSpPr>
          <p:cNvPr id="18" name="Textplatzhalter 8"/>
          <p:cNvSpPr>
            <a:spLocks noGrp="1"/>
          </p:cNvSpPr>
          <p:nvPr>
            <p:ph type="body" sz="quarter" idx="22" hasCustomPrompt="1"/>
          </p:nvPr>
        </p:nvSpPr>
        <p:spPr>
          <a:xfrm>
            <a:off x="6108539" y="4635478"/>
            <a:ext cx="5863859" cy="633412"/>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479 w 10000"/>
              <a:gd name="connsiteY0" fmla="*/ 548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79 w 10000"/>
              <a:gd name="connsiteY5" fmla="*/ 5480 h 10000"/>
              <a:gd name="connsiteX0" fmla="*/ 479 w 10000"/>
              <a:gd name="connsiteY0" fmla="*/ 5480 h 10000"/>
              <a:gd name="connsiteX1" fmla="*/ 10 w 10000"/>
              <a:gd name="connsiteY1" fmla="*/ 77 h 10000"/>
              <a:gd name="connsiteX2" fmla="*/ 10000 w 10000"/>
              <a:gd name="connsiteY2" fmla="*/ 0 h 10000"/>
              <a:gd name="connsiteX3" fmla="*/ 10000 w 10000"/>
              <a:gd name="connsiteY3" fmla="*/ 10000 h 10000"/>
              <a:gd name="connsiteX4" fmla="*/ 0 w 10000"/>
              <a:gd name="connsiteY4" fmla="*/ 10000 h 10000"/>
              <a:gd name="connsiteX5" fmla="*/ 479 w 10000"/>
              <a:gd name="connsiteY5" fmla="*/ 5480 h 10000"/>
              <a:gd name="connsiteX0" fmla="*/ 625 w 10000"/>
              <a:gd name="connsiteY0" fmla="*/ 4397 h 10000"/>
              <a:gd name="connsiteX1" fmla="*/ 10 w 10000"/>
              <a:gd name="connsiteY1" fmla="*/ 77 h 10000"/>
              <a:gd name="connsiteX2" fmla="*/ 10000 w 10000"/>
              <a:gd name="connsiteY2" fmla="*/ 0 h 10000"/>
              <a:gd name="connsiteX3" fmla="*/ 10000 w 10000"/>
              <a:gd name="connsiteY3" fmla="*/ 10000 h 10000"/>
              <a:gd name="connsiteX4" fmla="*/ 0 w 10000"/>
              <a:gd name="connsiteY4" fmla="*/ 10000 h 10000"/>
              <a:gd name="connsiteX5" fmla="*/ 625 w 10000"/>
              <a:gd name="connsiteY5" fmla="*/ 4397 h 10000"/>
              <a:gd name="connsiteX0" fmla="*/ 503 w 10000"/>
              <a:gd name="connsiteY0" fmla="*/ 5093 h 10000"/>
              <a:gd name="connsiteX1" fmla="*/ 10 w 10000"/>
              <a:gd name="connsiteY1" fmla="*/ 77 h 10000"/>
              <a:gd name="connsiteX2" fmla="*/ 10000 w 10000"/>
              <a:gd name="connsiteY2" fmla="*/ 0 h 10000"/>
              <a:gd name="connsiteX3" fmla="*/ 10000 w 10000"/>
              <a:gd name="connsiteY3" fmla="*/ 10000 h 10000"/>
              <a:gd name="connsiteX4" fmla="*/ 0 w 10000"/>
              <a:gd name="connsiteY4" fmla="*/ 10000 h 10000"/>
              <a:gd name="connsiteX5" fmla="*/ 503 w 10000"/>
              <a:gd name="connsiteY5" fmla="*/ 5093 h 10000"/>
              <a:gd name="connsiteX0" fmla="*/ 430 w 10000"/>
              <a:gd name="connsiteY0" fmla="*/ 4998 h 10000"/>
              <a:gd name="connsiteX1" fmla="*/ 10 w 10000"/>
              <a:gd name="connsiteY1" fmla="*/ 77 h 10000"/>
              <a:gd name="connsiteX2" fmla="*/ 10000 w 10000"/>
              <a:gd name="connsiteY2" fmla="*/ 0 h 10000"/>
              <a:gd name="connsiteX3" fmla="*/ 10000 w 10000"/>
              <a:gd name="connsiteY3" fmla="*/ 10000 h 10000"/>
              <a:gd name="connsiteX4" fmla="*/ 0 w 10000"/>
              <a:gd name="connsiteY4" fmla="*/ 10000 h 10000"/>
              <a:gd name="connsiteX5" fmla="*/ 430 w 10000"/>
              <a:gd name="connsiteY5" fmla="*/ 4998 h 10000"/>
              <a:gd name="connsiteX0" fmla="*/ 487 w 10000"/>
              <a:gd name="connsiteY0" fmla="*/ 5073 h 10000"/>
              <a:gd name="connsiteX1" fmla="*/ 10 w 10000"/>
              <a:gd name="connsiteY1" fmla="*/ 77 h 10000"/>
              <a:gd name="connsiteX2" fmla="*/ 10000 w 10000"/>
              <a:gd name="connsiteY2" fmla="*/ 0 h 10000"/>
              <a:gd name="connsiteX3" fmla="*/ 10000 w 10000"/>
              <a:gd name="connsiteY3" fmla="*/ 10000 h 10000"/>
              <a:gd name="connsiteX4" fmla="*/ 0 w 10000"/>
              <a:gd name="connsiteY4" fmla="*/ 10000 h 10000"/>
              <a:gd name="connsiteX5" fmla="*/ 487 w 10000"/>
              <a:gd name="connsiteY5" fmla="*/ 507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487" y="5073"/>
                </a:moveTo>
                <a:cubicBezTo>
                  <a:pt x="331" y="3272"/>
                  <a:pt x="166" y="1878"/>
                  <a:pt x="10" y="77"/>
                </a:cubicBezTo>
                <a:lnTo>
                  <a:pt x="10000" y="0"/>
                </a:lnTo>
                <a:lnTo>
                  <a:pt x="10000" y="10000"/>
                </a:lnTo>
                <a:lnTo>
                  <a:pt x="0" y="10000"/>
                </a:lnTo>
                <a:cubicBezTo>
                  <a:pt x="160" y="8493"/>
                  <a:pt x="327" y="6580"/>
                  <a:pt x="487" y="5073"/>
                </a:cubicBezTo>
                <a:close/>
              </a:path>
            </a:pathLst>
          </a:custGeom>
          <a:solidFill>
            <a:schemeClr val="accent6"/>
          </a:solidFill>
        </p:spPr>
        <p:txBody>
          <a:bodyPr vert="horz" lIns="612000" tIns="0" rIns="108000" bIns="0" rtlCol="0" anchor="ctr">
            <a:normAutofit/>
          </a:bodyPr>
          <a:lstStyle>
            <a:lvl1pPr>
              <a:lnSpc>
                <a:spcPct val="100000"/>
              </a:lnSpc>
              <a:spcBef>
                <a:spcPts val="0"/>
              </a:spcBef>
              <a:defRPr lang="de-DE" sz="1800" dirty="0">
                <a:solidFill>
                  <a:schemeClr val="bg1"/>
                </a:solidFill>
                <a:latin typeface="Times New Roman" panose="02020603050405020304" pitchFamily="18" charset="0"/>
                <a:cs typeface="Times New Roman" panose="02020603050405020304" pitchFamily="18" charset="0"/>
              </a:defRPr>
            </a:lvl1pPr>
          </a:lstStyle>
          <a:p>
            <a:pPr lvl="0"/>
            <a:r>
              <a:rPr lang="de-DE" dirty="0"/>
              <a:t>Text  bearbeiten</a:t>
            </a:r>
          </a:p>
        </p:txBody>
      </p:sp>
      <p:sp>
        <p:nvSpPr>
          <p:cNvPr id="20" name="Textplatzhalter 8"/>
          <p:cNvSpPr>
            <a:spLocks noGrp="1"/>
          </p:cNvSpPr>
          <p:nvPr>
            <p:ph type="body" sz="quarter" idx="24" hasCustomPrompt="1"/>
          </p:nvPr>
        </p:nvSpPr>
        <p:spPr>
          <a:xfrm>
            <a:off x="6108539" y="5434014"/>
            <a:ext cx="5863859" cy="633412"/>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617 w 10000"/>
              <a:gd name="connsiteY0" fmla="*/ 4707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17 w 10000"/>
              <a:gd name="connsiteY5" fmla="*/ 4707 h 10000"/>
              <a:gd name="connsiteX0" fmla="*/ 617 w 10000"/>
              <a:gd name="connsiteY0" fmla="*/ 4707 h 10000"/>
              <a:gd name="connsiteX1" fmla="*/ 44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17 w 10000"/>
              <a:gd name="connsiteY5" fmla="*/ 4707 h 10000"/>
              <a:gd name="connsiteX0" fmla="*/ 617 w 10000"/>
              <a:gd name="connsiteY0" fmla="*/ 4707 h 10000"/>
              <a:gd name="connsiteX1" fmla="*/ 2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17 w 10000"/>
              <a:gd name="connsiteY5" fmla="*/ 4707 h 10000"/>
              <a:gd name="connsiteX0" fmla="*/ 544 w 10000"/>
              <a:gd name="connsiteY0" fmla="*/ 4939 h 10000"/>
              <a:gd name="connsiteX1" fmla="*/ 2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544 w 10000"/>
              <a:gd name="connsiteY5" fmla="*/ 4939 h 10000"/>
              <a:gd name="connsiteX0" fmla="*/ 469 w 10000"/>
              <a:gd name="connsiteY0" fmla="*/ 5290 h 10000"/>
              <a:gd name="connsiteX1" fmla="*/ 2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69 w 10000"/>
              <a:gd name="connsiteY5" fmla="*/ 5290 h 10000"/>
              <a:gd name="connsiteX0" fmla="*/ 493 w 10000"/>
              <a:gd name="connsiteY0" fmla="*/ 5064 h 10000"/>
              <a:gd name="connsiteX1" fmla="*/ 2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93 w 10000"/>
              <a:gd name="connsiteY5" fmla="*/ 5064 h 10000"/>
              <a:gd name="connsiteX0" fmla="*/ 493 w 10000"/>
              <a:gd name="connsiteY0" fmla="*/ 5064 h 10000"/>
              <a:gd name="connsiteX1" fmla="*/ 2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93 w 10000"/>
              <a:gd name="connsiteY5" fmla="*/ 5064 h 10000"/>
              <a:gd name="connsiteX0" fmla="*/ 517 w 10000"/>
              <a:gd name="connsiteY0" fmla="*/ 5064 h 10000"/>
              <a:gd name="connsiteX1" fmla="*/ 2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517 w 10000"/>
              <a:gd name="connsiteY5" fmla="*/ 506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517" y="5064"/>
                </a:moveTo>
                <a:cubicBezTo>
                  <a:pt x="336" y="3418"/>
                  <a:pt x="183" y="1646"/>
                  <a:pt x="2" y="0"/>
                </a:cubicBezTo>
                <a:lnTo>
                  <a:pt x="10000" y="0"/>
                </a:lnTo>
                <a:lnTo>
                  <a:pt x="10000" y="10000"/>
                </a:lnTo>
                <a:lnTo>
                  <a:pt x="0" y="10000"/>
                </a:lnTo>
                <a:cubicBezTo>
                  <a:pt x="182" y="8236"/>
                  <a:pt x="311" y="6828"/>
                  <a:pt x="517" y="5064"/>
                </a:cubicBezTo>
                <a:close/>
              </a:path>
            </a:pathLst>
          </a:custGeom>
          <a:solidFill>
            <a:schemeClr val="accent6"/>
          </a:solidFill>
        </p:spPr>
        <p:txBody>
          <a:bodyPr vert="horz" lIns="612000" tIns="0" rIns="108000" bIns="0" rtlCol="0" anchor="ctr">
            <a:normAutofit/>
          </a:bodyPr>
          <a:lstStyle>
            <a:lvl1pPr>
              <a:lnSpc>
                <a:spcPct val="100000"/>
              </a:lnSpc>
              <a:spcBef>
                <a:spcPts val="0"/>
              </a:spcBef>
              <a:defRPr lang="de-DE" sz="1800" dirty="0">
                <a:solidFill>
                  <a:schemeClr val="bg1"/>
                </a:solidFill>
                <a:latin typeface="Times New Roman" panose="02020603050405020304" pitchFamily="18" charset="0"/>
                <a:cs typeface="Times New Roman" panose="02020603050405020304" pitchFamily="18" charset="0"/>
              </a:defRPr>
            </a:lvl1pPr>
          </a:lstStyle>
          <a:p>
            <a:pPr lvl="0"/>
            <a:r>
              <a:rPr lang="de-DE" dirty="0"/>
              <a:t>Text  bearbeiten</a:t>
            </a:r>
          </a:p>
        </p:txBody>
      </p:sp>
      <p:sp>
        <p:nvSpPr>
          <p:cNvPr id="10" name="Textplatzhalter 8"/>
          <p:cNvSpPr>
            <a:spLocks noGrp="1"/>
          </p:cNvSpPr>
          <p:nvPr>
            <p:ph type="body" sz="quarter" idx="14" hasCustomPrompt="1"/>
          </p:nvPr>
        </p:nvSpPr>
        <p:spPr>
          <a:xfrm>
            <a:off x="6108540" y="1458914"/>
            <a:ext cx="5863859" cy="633412"/>
          </a:xfrm>
          <a:custGeom>
            <a:avLst/>
            <a:gdLst>
              <a:gd name="connsiteX0" fmla="*/ 0 w 5863859"/>
              <a:gd name="connsiteY0" fmla="*/ 0 h 615834"/>
              <a:gd name="connsiteX1" fmla="*/ 5863859 w 5863859"/>
              <a:gd name="connsiteY1" fmla="*/ 0 h 615834"/>
              <a:gd name="connsiteX2" fmla="*/ 5863859 w 5863859"/>
              <a:gd name="connsiteY2" fmla="*/ 615834 h 615834"/>
              <a:gd name="connsiteX3" fmla="*/ 0 w 5863859"/>
              <a:gd name="connsiteY3" fmla="*/ 615834 h 615834"/>
              <a:gd name="connsiteX4" fmla="*/ 0 w 5863859"/>
              <a:gd name="connsiteY4" fmla="*/ 0 h 615834"/>
              <a:gd name="connsiteX0" fmla="*/ 8791 w 5872650"/>
              <a:gd name="connsiteY0" fmla="*/ 0 h 615834"/>
              <a:gd name="connsiteX1" fmla="*/ 5872650 w 5872650"/>
              <a:gd name="connsiteY1" fmla="*/ 0 h 615834"/>
              <a:gd name="connsiteX2" fmla="*/ 5872650 w 5872650"/>
              <a:gd name="connsiteY2" fmla="*/ 615834 h 615834"/>
              <a:gd name="connsiteX3" fmla="*/ 8791 w 5872650"/>
              <a:gd name="connsiteY3" fmla="*/ 615834 h 615834"/>
              <a:gd name="connsiteX4" fmla="*/ 0 w 5872650"/>
              <a:gd name="connsiteY4" fmla="*/ 308343 h 615834"/>
              <a:gd name="connsiteX5" fmla="*/ 8791 w 5872650"/>
              <a:gd name="connsiteY5" fmla="*/ 0 h 615834"/>
              <a:gd name="connsiteX0" fmla="*/ 0 w 5863859"/>
              <a:gd name="connsiteY0" fmla="*/ 0 h 615834"/>
              <a:gd name="connsiteX1" fmla="*/ 5863859 w 5863859"/>
              <a:gd name="connsiteY1" fmla="*/ 0 h 615834"/>
              <a:gd name="connsiteX2" fmla="*/ 5863859 w 5863859"/>
              <a:gd name="connsiteY2" fmla="*/ 615834 h 615834"/>
              <a:gd name="connsiteX3" fmla="*/ 0 w 5863859"/>
              <a:gd name="connsiteY3" fmla="*/ 615834 h 615834"/>
              <a:gd name="connsiteX4" fmla="*/ 237394 w 5863859"/>
              <a:gd name="connsiteY4" fmla="*/ 308343 h 615834"/>
              <a:gd name="connsiteX5" fmla="*/ 0 w 5863859"/>
              <a:gd name="connsiteY5" fmla="*/ 0 h 615834"/>
              <a:gd name="connsiteX0" fmla="*/ 0 w 5863859"/>
              <a:gd name="connsiteY0" fmla="*/ 0 h 615834"/>
              <a:gd name="connsiteX1" fmla="*/ 5863859 w 5863859"/>
              <a:gd name="connsiteY1" fmla="*/ 0 h 615834"/>
              <a:gd name="connsiteX2" fmla="*/ 5863859 w 5863859"/>
              <a:gd name="connsiteY2" fmla="*/ 615834 h 615834"/>
              <a:gd name="connsiteX3" fmla="*/ 0 w 5863859"/>
              <a:gd name="connsiteY3" fmla="*/ 615834 h 615834"/>
              <a:gd name="connsiteX4" fmla="*/ 307733 w 5863859"/>
              <a:gd name="connsiteY4" fmla="*/ 334720 h 615834"/>
              <a:gd name="connsiteX5" fmla="*/ 0 w 5863859"/>
              <a:gd name="connsiteY5" fmla="*/ 0 h 615834"/>
              <a:gd name="connsiteX0" fmla="*/ 0 w 5863859"/>
              <a:gd name="connsiteY0" fmla="*/ 0 h 615834"/>
              <a:gd name="connsiteX1" fmla="*/ 5863859 w 5863859"/>
              <a:gd name="connsiteY1" fmla="*/ 0 h 615834"/>
              <a:gd name="connsiteX2" fmla="*/ 5863859 w 5863859"/>
              <a:gd name="connsiteY2" fmla="*/ 615834 h 615834"/>
              <a:gd name="connsiteX3" fmla="*/ 0 w 5863859"/>
              <a:gd name="connsiteY3" fmla="*/ 615834 h 615834"/>
              <a:gd name="connsiteX4" fmla="*/ 298941 w 5863859"/>
              <a:gd name="connsiteY4" fmla="*/ 308343 h 615834"/>
              <a:gd name="connsiteX5" fmla="*/ 0 w 5863859"/>
              <a:gd name="connsiteY5" fmla="*/ 0 h 615834"/>
              <a:gd name="connsiteX0" fmla="*/ 0 w 5863859"/>
              <a:gd name="connsiteY0" fmla="*/ 0 h 615834"/>
              <a:gd name="connsiteX1" fmla="*/ 5863859 w 5863859"/>
              <a:gd name="connsiteY1" fmla="*/ 0 h 615834"/>
              <a:gd name="connsiteX2" fmla="*/ 5863859 w 5863859"/>
              <a:gd name="connsiteY2" fmla="*/ 615834 h 615834"/>
              <a:gd name="connsiteX3" fmla="*/ 0 w 5863859"/>
              <a:gd name="connsiteY3" fmla="*/ 615834 h 615834"/>
              <a:gd name="connsiteX4" fmla="*/ 281356 w 5863859"/>
              <a:gd name="connsiteY4" fmla="*/ 308343 h 615834"/>
              <a:gd name="connsiteX5" fmla="*/ 0 w 5863859"/>
              <a:gd name="connsiteY5" fmla="*/ 0 h 615834"/>
              <a:gd name="connsiteX0" fmla="*/ 0 w 5863859"/>
              <a:gd name="connsiteY0" fmla="*/ 0 h 615834"/>
              <a:gd name="connsiteX1" fmla="*/ 5863859 w 5863859"/>
              <a:gd name="connsiteY1" fmla="*/ 0 h 615834"/>
              <a:gd name="connsiteX2" fmla="*/ 5863859 w 5863859"/>
              <a:gd name="connsiteY2" fmla="*/ 615834 h 615834"/>
              <a:gd name="connsiteX3" fmla="*/ 0 w 5863859"/>
              <a:gd name="connsiteY3" fmla="*/ 615834 h 615834"/>
              <a:gd name="connsiteX4" fmla="*/ 290149 w 5863859"/>
              <a:gd name="connsiteY4" fmla="*/ 317136 h 615834"/>
              <a:gd name="connsiteX5" fmla="*/ 0 w 5863859"/>
              <a:gd name="connsiteY5" fmla="*/ 0 h 615834"/>
              <a:gd name="connsiteX0" fmla="*/ 0 w 5863859"/>
              <a:gd name="connsiteY0" fmla="*/ 0 h 615834"/>
              <a:gd name="connsiteX1" fmla="*/ 5863859 w 5863859"/>
              <a:gd name="connsiteY1" fmla="*/ 0 h 615834"/>
              <a:gd name="connsiteX2" fmla="*/ 5863859 w 5863859"/>
              <a:gd name="connsiteY2" fmla="*/ 615834 h 615834"/>
              <a:gd name="connsiteX3" fmla="*/ 0 w 5863859"/>
              <a:gd name="connsiteY3" fmla="*/ 615834 h 615834"/>
              <a:gd name="connsiteX4" fmla="*/ 395657 w 5863859"/>
              <a:gd name="connsiteY4" fmla="*/ 299552 h 615834"/>
              <a:gd name="connsiteX5" fmla="*/ 0 w 5863859"/>
              <a:gd name="connsiteY5" fmla="*/ 0 h 615834"/>
              <a:gd name="connsiteX0" fmla="*/ 0 w 5863859"/>
              <a:gd name="connsiteY0" fmla="*/ 0 h 615834"/>
              <a:gd name="connsiteX1" fmla="*/ 5863859 w 5863859"/>
              <a:gd name="connsiteY1" fmla="*/ 0 h 615834"/>
              <a:gd name="connsiteX2" fmla="*/ 5863859 w 5863859"/>
              <a:gd name="connsiteY2" fmla="*/ 615834 h 615834"/>
              <a:gd name="connsiteX3" fmla="*/ 0 w 5863859"/>
              <a:gd name="connsiteY3" fmla="*/ 615834 h 615834"/>
              <a:gd name="connsiteX4" fmla="*/ 290149 w 5863859"/>
              <a:gd name="connsiteY4" fmla="*/ 299552 h 615834"/>
              <a:gd name="connsiteX5" fmla="*/ 0 w 5863859"/>
              <a:gd name="connsiteY5" fmla="*/ 0 h 615834"/>
              <a:gd name="connsiteX0" fmla="*/ 0 w 5863859"/>
              <a:gd name="connsiteY0" fmla="*/ 0 h 615834"/>
              <a:gd name="connsiteX1" fmla="*/ 5863859 w 5863859"/>
              <a:gd name="connsiteY1" fmla="*/ 0 h 615834"/>
              <a:gd name="connsiteX2" fmla="*/ 5863859 w 5863859"/>
              <a:gd name="connsiteY2" fmla="*/ 615834 h 615834"/>
              <a:gd name="connsiteX3" fmla="*/ 0 w 5863859"/>
              <a:gd name="connsiteY3" fmla="*/ 615834 h 615834"/>
              <a:gd name="connsiteX4" fmla="*/ 316526 w 5863859"/>
              <a:gd name="connsiteY4" fmla="*/ 299552 h 615834"/>
              <a:gd name="connsiteX5" fmla="*/ 0 w 5863859"/>
              <a:gd name="connsiteY5" fmla="*/ 0 h 615834"/>
              <a:gd name="connsiteX0" fmla="*/ 0 w 5863859"/>
              <a:gd name="connsiteY0" fmla="*/ 0 h 615834"/>
              <a:gd name="connsiteX1" fmla="*/ 5863859 w 5863859"/>
              <a:gd name="connsiteY1" fmla="*/ 0 h 615834"/>
              <a:gd name="connsiteX2" fmla="*/ 5863859 w 5863859"/>
              <a:gd name="connsiteY2" fmla="*/ 615834 h 615834"/>
              <a:gd name="connsiteX3" fmla="*/ 0 w 5863859"/>
              <a:gd name="connsiteY3" fmla="*/ 615834 h 615834"/>
              <a:gd name="connsiteX4" fmla="*/ 325318 w 5863859"/>
              <a:gd name="connsiteY4" fmla="*/ 299552 h 615834"/>
              <a:gd name="connsiteX5" fmla="*/ 0 w 5863859"/>
              <a:gd name="connsiteY5" fmla="*/ 0 h 615834"/>
              <a:gd name="connsiteX0" fmla="*/ 0 w 5863859"/>
              <a:gd name="connsiteY0" fmla="*/ 0 h 615834"/>
              <a:gd name="connsiteX1" fmla="*/ 5863859 w 5863859"/>
              <a:gd name="connsiteY1" fmla="*/ 0 h 615834"/>
              <a:gd name="connsiteX2" fmla="*/ 5863859 w 5863859"/>
              <a:gd name="connsiteY2" fmla="*/ 615834 h 615834"/>
              <a:gd name="connsiteX3" fmla="*/ 0 w 5863859"/>
              <a:gd name="connsiteY3" fmla="*/ 615834 h 615834"/>
              <a:gd name="connsiteX4" fmla="*/ 306268 w 5863859"/>
              <a:gd name="connsiteY4" fmla="*/ 304314 h 615834"/>
              <a:gd name="connsiteX5" fmla="*/ 0 w 5863859"/>
              <a:gd name="connsiteY5" fmla="*/ 0 h 615834"/>
              <a:gd name="connsiteX0" fmla="*/ 0 w 5863859"/>
              <a:gd name="connsiteY0" fmla="*/ 0 h 615834"/>
              <a:gd name="connsiteX1" fmla="*/ 5863859 w 5863859"/>
              <a:gd name="connsiteY1" fmla="*/ 0 h 615834"/>
              <a:gd name="connsiteX2" fmla="*/ 5863859 w 5863859"/>
              <a:gd name="connsiteY2" fmla="*/ 615834 h 615834"/>
              <a:gd name="connsiteX3" fmla="*/ 0 w 5863859"/>
              <a:gd name="connsiteY3" fmla="*/ 615834 h 615834"/>
              <a:gd name="connsiteX4" fmla="*/ 268168 w 5863859"/>
              <a:gd name="connsiteY4" fmla="*/ 310163 h 615834"/>
              <a:gd name="connsiteX5" fmla="*/ 0 w 5863859"/>
              <a:gd name="connsiteY5" fmla="*/ 0 h 615834"/>
              <a:gd name="connsiteX0" fmla="*/ 0 w 5863859"/>
              <a:gd name="connsiteY0" fmla="*/ 0 h 615834"/>
              <a:gd name="connsiteX1" fmla="*/ 5863859 w 5863859"/>
              <a:gd name="connsiteY1" fmla="*/ 0 h 615834"/>
              <a:gd name="connsiteX2" fmla="*/ 5863859 w 5863859"/>
              <a:gd name="connsiteY2" fmla="*/ 615834 h 615834"/>
              <a:gd name="connsiteX3" fmla="*/ 0 w 5863859"/>
              <a:gd name="connsiteY3" fmla="*/ 615834 h 615834"/>
              <a:gd name="connsiteX4" fmla="*/ 296743 w 5863859"/>
              <a:gd name="connsiteY4" fmla="*/ 305533 h 615834"/>
              <a:gd name="connsiteX5" fmla="*/ 0 w 5863859"/>
              <a:gd name="connsiteY5" fmla="*/ 0 h 61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859" h="615834">
                <a:moveTo>
                  <a:pt x="0" y="0"/>
                </a:moveTo>
                <a:lnTo>
                  <a:pt x="5863859" y="0"/>
                </a:lnTo>
                <a:lnTo>
                  <a:pt x="5863859" y="615834"/>
                </a:lnTo>
                <a:lnTo>
                  <a:pt x="0" y="615834"/>
                </a:lnTo>
                <a:lnTo>
                  <a:pt x="296743" y="305533"/>
                </a:lnTo>
                <a:lnTo>
                  <a:pt x="0" y="0"/>
                </a:lnTo>
                <a:close/>
              </a:path>
            </a:pathLst>
          </a:custGeom>
          <a:solidFill>
            <a:schemeClr val="accent6"/>
          </a:solidFill>
        </p:spPr>
        <p:txBody>
          <a:bodyPr vert="horz" lIns="612000" tIns="0" rIns="108000" bIns="0" rtlCol="0" anchor="ctr">
            <a:normAutofit/>
          </a:bodyPr>
          <a:lstStyle>
            <a:lvl1pPr>
              <a:lnSpc>
                <a:spcPct val="100000"/>
              </a:lnSpc>
              <a:spcBef>
                <a:spcPts val="0"/>
              </a:spcBef>
              <a:defRPr lang="de-DE" sz="1800" dirty="0">
                <a:solidFill>
                  <a:schemeClr val="bg1"/>
                </a:solidFill>
                <a:latin typeface="Times New Roman" panose="02020603050405020304" pitchFamily="18" charset="0"/>
                <a:cs typeface="Times New Roman" panose="02020603050405020304" pitchFamily="18" charset="0"/>
              </a:defRPr>
            </a:lvl1pPr>
          </a:lstStyle>
          <a:p>
            <a:pPr lvl="0"/>
            <a:r>
              <a:rPr lang="de-DE" dirty="0"/>
              <a:t>Text  bearbeiten</a:t>
            </a:r>
          </a:p>
        </p:txBody>
      </p:sp>
    </p:spTree>
    <p:extLst>
      <p:ext uri="{BB962C8B-B14F-4D97-AF65-F5344CB8AC3E}">
        <p14:creationId xmlns:p14="http://schemas.microsoft.com/office/powerpoint/2010/main" val="161235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2 Bilder">
    <p:spTree>
      <p:nvGrpSpPr>
        <p:cNvPr id="1" name=""/>
        <p:cNvGrpSpPr/>
        <p:nvPr/>
      </p:nvGrpSpPr>
      <p:grpSpPr>
        <a:xfrm>
          <a:off x="0" y="0"/>
          <a:ext cx="0" cy="0"/>
          <a:chOff x="0" y="0"/>
          <a:chExt cx="0" cy="0"/>
        </a:xfrm>
      </p:grpSpPr>
      <p:sp>
        <p:nvSpPr>
          <p:cNvPr id="11" name="Inhaltsplatzhalter 4"/>
          <p:cNvSpPr>
            <a:spLocks noGrp="1"/>
          </p:cNvSpPr>
          <p:nvPr>
            <p:ph sz="quarter" idx="43" hasCustomPrompt="1"/>
          </p:nvPr>
        </p:nvSpPr>
        <p:spPr>
          <a:xfrm>
            <a:off x="6419850" y="1458913"/>
            <a:ext cx="5552550" cy="4609572"/>
          </a:xfrm>
          <a:prstGeom prst="rect">
            <a:avLst/>
          </a:prstGeom>
          <a:solidFill>
            <a:schemeClr val="bg1">
              <a:lumMod val="95000"/>
            </a:schemeClr>
          </a:solidFill>
        </p:spPr>
        <p:txBody>
          <a:bodyPr vert="horz" lIns="216000" tIns="180000" rIns="216000" bIns="1080000" rtlCol="0">
            <a:normAutofit/>
          </a:bodyPr>
          <a:lstStyle>
            <a:lvl1pPr marL="0" indent="0" algn="l">
              <a:buFontTx/>
              <a:buNone/>
              <a:defRPr lang="de-DE" sz="1800" smtClean="0"/>
            </a:lvl1pPr>
            <a:lvl2pPr>
              <a:defRPr lang="de-DE" sz="2133" smtClean="0"/>
            </a:lvl2pPr>
            <a:lvl3pPr>
              <a:defRPr lang="de-DE" sz="2133" smtClean="0"/>
            </a:lvl3pPr>
            <a:lvl4pPr>
              <a:defRPr lang="de-DE" sz="2133" smtClean="0"/>
            </a:lvl4pPr>
            <a:lvl5pPr>
              <a:defRPr lang="de-DE" sz="2133"/>
            </a:lvl5pPr>
          </a:lstStyle>
          <a:p>
            <a:pPr marL="234945" lvl="0" indent="-234945">
              <a:buChar char="•"/>
            </a:pPr>
            <a:r>
              <a:rPr lang="de-DE" dirty="0"/>
              <a:t>Text einfügen</a:t>
            </a:r>
          </a:p>
        </p:txBody>
      </p:sp>
      <p:sp>
        <p:nvSpPr>
          <p:cNvPr id="44" name="Textplatzhalter 2"/>
          <p:cNvSpPr>
            <a:spLocks noGrp="1"/>
          </p:cNvSpPr>
          <p:nvPr>
            <p:ph type="body" sz="quarter" idx="36"/>
          </p:nvPr>
        </p:nvSpPr>
        <p:spPr>
          <a:xfrm>
            <a:off x="6419850" y="4628485"/>
            <a:ext cx="5554663" cy="14400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000"/>
                </a:moveTo>
                <a:cubicBezTo>
                  <a:pt x="3894" y="2346"/>
                  <a:pt x="6767" y="1662"/>
                  <a:pt x="10000" y="0"/>
                </a:cubicBezTo>
                <a:lnTo>
                  <a:pt x="10000" y="10000"/>
                </a:lnTo>
                <a:lnTo>
                  <a:pt x="0" y="10000"/>
                </a:lnTo>
                <a:lnTo>
                  <a:pt x="0" y="2000"/>
                </a:lnTo>
                <a:close/>
              </a:path>
            </a:pathLst>
          </a:custGeom>
          <a:solidFill>
            <a:schemeClr val="accent1">
              <a:alpha val="80000"/>
            </a:schemeClr>
          </a:solidFill>
        </p:spPr>
        <p:txBody>
          <a:bodyPr lIns="72000" tIns="288000" rIns="72000" bIns="72000" anchor="ctr"/>
          <a:lstStyle>
            <a:lvl1pPr algn="ctr">
              <a:lnSpc>
                <a:spcPct val="100000"/>
              </a:lnSpc>
              <a:spcBef>
                <a:spcPts val="0"/>
              </a:spcBef>
              <a:spcAft>
                <a:spcPts val="0"/>
              </a:spcAft>
              <a:defRPr>
                <a:solidFill>
                  <a:schemeClr val="bg1"/>
                </a:solidFill>
                <a:latin typeface="Times New Roman" panose="02020603050405020304" pitchFamily="18" charset="0"/>
                <a:cs typeface="Times New Roman" panose="02020603050405020304" pitchFamily="18" charset="0"/>
              </a:defRPr>
            </a:lvl1pPr>
          </a:lstStyle>
          <a:p>
            <a:pPr lvl="0"/>
            <a:endParaRPr lang="de-DE" dirty="0"/>
          </a:p>
        </p:txBody>
      </p:sp>
      <p:sp>
        <p:nvSpPr>
          <p:cNvPr id="10" name="Inhaltsplatzhalter 4"/>
          <p:cNvSpPr>
            <a:spLocks noGrp="1"/>
          </p:cNvSpPr>
          <p:nvPr>
            <p:ph sz="quarter" idx="42" hasCustomPrompt="1"/>
          </p:nvPr>
        </p:nvSpPr>
        <p:spPr>
          <a:xfrm>
            <a:off x="201613" y="1458913"/>
            <a:ext cx="5570537" cy="4609572"/>
          </a:xfrm>
          <a:prstGeom prst="rect">
            <a:avLst/>
          </a:prstGeom>
          <a:solidFill>
            <a:schemeClr val="bg1">
              <a:lumMod val="95000"/>
            </a:schemeClr>
          </a:solidFill>
        </p:spPr>
        <p:txBody>
          <a:bodyPr vert="horz" lIns="216000" tIns="180000" rIns="216000" bIns="1080000" rtlCol="0">
            <a:normAutofit/>
          </a:bodyPr>
          <a:lstStyle>
            <a:lvl1pPr marL="0" indent="0" algn="l">
              <a:buFontTx/>
              <a:buNone/>
              <a:defRPr lang="de-DE" sz="1800" smtClean="0"/>
            </a:lvl1pPr>
            <a:lvl2pPr>
              <a:defRPr lang="de-DE" sz="2133" smtClean="0"/>
            </a:lvl2pPr>
            <a:lvl3pPr>
              <a:defRPr lang="de-DE" sz="2133" smtClean="0"/>
            </a:lvl3pPr>
            <a:lvl4pPr>
              <a:defRPr lang="de-DE" sz="2133" smtClean="0"/>
            </a:lvl4pPr>
            <a:lvl5pPr>
              <a:defRPr lang="de-DE" sz="2133"/>
            </a:lvl5pPr>
          </a:lstStyle>
          <a:p>
            <a:pPr marL="234945" lvl="0" indent="-234945">
              <a:buChar char="•"/>
            </a:pPr>
            <a:r>
              <a:rPr lang="de-DE" dirty="0"/>
              <a:t>Text einfügen</a:t>
            </a:r>
          </a:p>
        </p:txBody>
      </p:sp>
      <p:sp>
        <p:nvSpPr>
          <p:cNvPr id="5" name="Textplatzhalter 4"/>
          <p:cNvSpPr>
            <a:spLocks noGrp="1"/>
          </p:cNvSpPr>
          <p:nvPr>
            <p:ph type="body" sz="quarter" idx="44"/>
          </p:nvPr>
        </p:nvSpPr>
        <p:spPr>
          <a:xfrm>
            <a:off x="214202" y="4628485"/>
            <a:ext cx="5557948" cy="14400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000"/>
                </a:moveTo>
                <a:cubicBezTo>
                  <a:pt x="3237" y="2357"/>
                  <a:pt x="7133" y="1578"/>
                  <a:pt x="10000" y="0"/>
                </a:cubicBezTo>
                <a:lnTo>
                  <a:pt x="10000" y="10000"/>
                </a:lnTo>
                <a:lnTo>
                  <a:pt x="0" y="10000"/>
                </a:lnTo>
                <a:lnTo>
                  <a:pt x="0" y="2000"/>
                </a:lnTo>
                <a:close/>
              </a:path>
            </a:pathLst>
          </a:custGeom>
          <a:solidFill>
            <a:schemeClr val="accent1">
              <a:alpha val="80000"/>
            </a:schemeClr>
          </a:solidFill>
        </p:spPr>
        <p:txBody>
          <a:bodyPr tIns="288000" anchor="ctr"/>
          <a:lstStyle>
            <a:lvl1pPr algn="ctr">
              <a:lnSpc>
                <a:spcPct val="100000"/>
              </a:lnSpc>
              <a:spcBef>
                <a:spcPts val="0"/>
              </a:spcBef>
              <a:defRPr sz="1800">
                <a:solidFill>
                  <a:schemeClr val="bg1"/>
                </a:solidFill>
                <a:latin typeface="Times New Roman" panose="02020603050405020304" pitchFamily="18" charset="0"/>
                <a:cs typeface="Times New Roman" panose="02020603050405020304" pitchFamily="18" charset="0"/>
              </a:defRPr>
            </a:lvl1pPr>
          </a:lstStyle>
          <a:p>
            <a:pPr algn="ctr"/>
            <a:endParaRPr lang="de-DE" sz="2000" dirty="0">
              <a:solidFill>
                <a:schemeClr val="bg1"/>
              </a:solidFill>
            </a:endParaRPr>
          </a:p>
        </p:txBody>
      </p:sp>
      <p:sp>
        <p:nvSpPr>
          <p:cNvPr id="6" name="Datumsplatzhalter 5"/>
          <p:cNvSpPr>
            <a:spLocks noGrp="1"/>
          </p:cNvSpPr>
          <p:nvPr>
            <p:ph type="dt" sz="half" idx="39"/>
          </p:nvPr>
        </p:nvSpPr>
        <p:spPr/>
        <p:txBody>
          <a:bodyPr/>
          <a:lstStyle/>
          <a:p>
            <a:r>
              <a:rPr lang="de-DE" altLang="de-DE"/>
              <a:t>15.01.2025</a:t>
            </a:r>
            <a:endParaRPr lang="de-DE" altLang="de-DE" dirty="0"/>
          </a:p>
        </p:txBody>
      </p:sp>
      <p:sp>
        <p:nvSpPr>
          <p:cNvPr id="7" name="Fußzeilenplatzhalter 6"/>
          <p:cNvSpPr>
            <a:spLocks noGrp="1"/>
          </p:cNvSpPr>
          <p:nvPr>
            <p:ph type="ftr" sz="quarter" idx="40"/>
          </p:nvPr>
        </p:nvSpPr>
        <p:spPr/>
        <p:txBody>
          <a:bodyPr/>
          <a:lstStyle/>
          <a:p>
            <a:pPr>
              <a:defRPr/>
            </a:pPr>
            <a:r>
              <a:rPr lang="de-DE"/>
              <a:t>Stand: Januar 2025</a:t>
            </a:r>
            <a:endParaRPr lang="de-DE" dirty="0"/>
          </a:p>
        </p:txBody>
      </p:sp>
      <p:sp>
        <p:nvSpPr>
          <p:cNvPr id="4" name="Titel 3"/>
          <p:cNvSpPr>
            <a:spLocks noGrp="1"/>
          </p:cNvSpPr>
          <p:nvPr>
            <p:ph type="title"/>
          </p:nvPr>
        </p:nvSpPr>
        <p:spPr/>
        <p:txBody>
          <a:bodyPr/>
          <a:lstStyle/>
          <a:p>
            <a:r>
              <a:rPr lang="de-DE" dirty="0"/>
              <a:t>Titelmasterformat durch Klicken bearbeiten</a:t>
            </a:r>
          </a:p>
        </p:txBody>
      </p:sp>
    </p:spTree>
    <p:extLst>
      <p:ext uri="{BB962C8B-B14F-4D97-AF65-F5344CB8AC3E}">
        <p14:creationId xmlns:p14="http://schemas.microsoft.com/office/powerpoint/2010/main" val="113323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3 Bilder">
    <p:spTree>
      <p:nvGrpSpPr>
        <p:cNvPr id="1" name=""/>
        <p:cNvGrpSpPr/>
        <p:nvPr/>
      </p:nvGrpSpPr>
      <p:grpSpPr>
        <a:xfrm>
          <a:off x="0" y="0"/>
          <a:ext cx="0" cy="0"/>
          <a:chOff x="0" y="0"/>
          <a:chExt cx="0" cy="0"/>
        </a:xfrm>
      </p:grpSpPr>
      <p:sp>
        <p:nvSpPr>
          <p:cNvPr id="15" name="Inhaltsplatzhalter 4"/>
          <p:cNvSpPr>
            <a:spLocks noGrp="1"/>
          </p:cNvSpPr>
          <p:nvPr>
            <p:ph sz="quarter" idx="44" hasCustomPrompt="1"/>
          </p:nvPr>
        </p:nvSpPr>
        <p:spPr>
          <a:xfrm>
            <a:off x="8194676" y="1458913"/>
            <a:ext cx="3779838" cy="4608512"/>
          </a:xfrm>
          <a:prstGeom prst="rect">
            <a:avLst/>
          </a:prstGeom>
          <a:solidFill>
            <a:schemeClr val="bg1">
              <a:lumMod val="95000"/>
            </a:schemeClr>
          </a:solidFill>
        </p:spPr>
        <p:txBody>
          <a:bodyPr vert="horz" lIns="216000" tIns="180000" rIns="216000" bIns="180000" rtlCol="0">
            <a:normAutofit/>
          </a:bodyPr>
          <a:lstStyle>
            <a:lvl1pPr marL="234945" indent="-234945">
              <a:buFont typeface="Arial" panose="020B0604020202020204" pitchFamily="34" charset="0"/>
              <a:buChar char="•"/>
              <a:defRPr lang="de-DE" sz="1800" smtClean="0"/>
            </a:lvl1pPr>
            <a:lvl2pPr>
              <a:defRPr lang="de-DE" sz="2133" smtClean="0"/>
            </a:lvl2pPr>
            <a:lvl3pPr>
              <a:defRPr lang="de-DE" sz="2133" smtClean="0"/>
            </a:lvl3pPr>
            <a:lvl4pPr>
              <a:defRPr lang="de-DE" sz="2133" smtClean="0"/>
            </a:lvl4pPr>
            <a:lvl5pPr>
              <a:defRPr lang="de-DE" sz="2133"/>
            </a:lvl5pPr>
          </a:lstStyle>
          <a:p>
            <a:pPr marL="234945" lvl="0" indent="-234945">
              <a:buChar char="•"/>
            </a:pPr>
            <a:r>
              <a:rPr lang="de-DE" dirty="0"/>
              <a:t>Text einfügen</a:t>
            </a:r>
          </a:p>
        </p:txBody>
      </p:sp>
      <p:sp>
        <p:nvSpPr>
          <p:cNvPr id="45" name="Textplatzhalter 2"/>
          <p:cNvSpPr>
            <a:spLocks noGrp="1"/>
          </p:cNvSpPr>
          <p:nvPr>
            <p:ph type="body" sz="quarter" idx="37"/>
          </p:nvPr>
        </p:nvSpPr>
        <p:spPr>
          <a:xfrm>
            <a:off x="8194675" y="5065297"/>
            <a:ext cx="3777725" cy="10080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000"/>
                </a:moveTo>
                <a:cubicBezTo>
                  <a:pt x="3277" y="2915"/>
                  <a:pt x="7568" y="1722"/>
                  <a:pt x="10000" y="0"/>
                </a:cubicBezTo>
                <a:lnTo>
                  <a:pt x="10000" y="10000"/>
                </a:lnTo>
                <a:lnTo>
                  <a:pt x="0" y="10000"/>
                </a:lnTo>
                <a:lnTo>
                  <a:pt x="0" y="2000"/>
                </a:lnTo>
                <a:close/>
              </a:path>
            </a:pathLst>
          </a:custGeom>
          <a:solidFill>
            <a:schemeClr val="accent1">
              <a:alpha val="80000"/>
            </a:schemeClr>
          </a:solidFill>
        </p:spPr>
        <p:txBody>
          <a:bodyPr lIns="72000" tIns="252000" rIns="72000" bIns="72000" anchor="ctr"/>
          <a:lstStyle>
            <a:lvl1pPr algn="ctr">
              <a:lnSpc>
                <a:spcPct val="100000"/>
              </a:lnSpc>
              <a:spcBef>
                <a:spcPts val="0"/>
              </a:spcBef>
              <a:spcAft>
                <a:spcPts val="0"/>
              </a:spcAft>
              <a:defRPr>
                <a:solidFill>
                  <a:schemeClr val="bg1"/>
                </a:solidFill>
                <a:latin typeface="Times New Roman" panose="02020603050405020304" pitchFamily="18" charset="0"/>
                <a:cs typeface="Times New Roman" panose="02020603050405020304" pitchFamily="18" charset="0"/>
              </a:defRPr>
            </a:lvl1pPr>
          </a:lstStyle>
          <a:p>
            <a:pPr lvl="0"/>
            <a:endParaRPr lang="de-DE" dirty="0"/>
          </a:p>
        </p:txBody>
      </p:sp>
      <p:sp>
        <p:nvSpPr>
          <p:cNvPr id="14" name="Inhaltsplatzhalter 4"/>
          <p:cNvSpPr>
            <a:spLocks noGrp="1"/>
          </p:cNvSpPr>
          <p:nvPr>
            <p:ph sz="quarter" idx="43" hasCustomPrompt="1"/>
          </p:nvPr>
        </p:nvSpPr>
        <p:spPr>
          <a:xfrm>
            <a:off x="4202112" y="1458913"/>
            <a:ext cx="3789364" cy="4608512"/>
          </a:xfrm>
          <a:prstGeom prst="rect">
            <a:avLst/>
          </a:prstGeom>
          <a:solidFill>
            <a:schemeClr val="bg1">
              <a:lumMod val="95000"/>
            </a:schemeClr>
          </a:solidFill>
        </p:spPr>
        <p:txBody>
          <a:bodyPr vert="horz" lIns="216000" tIns="180000" rIns="216000" bIns="180000" rtlCol="0">
            <a:normAutofit/>
          </a:bodyPr>
          <a:lstStyle>
            <a:lvl1pPr marL="234945" indent="-234945">
              <a:buFont typeface="Arial" panose="020B0604020202020204" pitchFamily="34" charset="0"/>
              <a:buChar char="•"/>
              <a:defRPr lang="de-DE" sz="1800" smtClean="0"/>
            </a:lvl1pPr>
            <a:lvl2pPr>
              <a:defRPr lang="de-DE" sz="2133" smtClean="0"/>
            </a:lvl2pPr>
            <a:lvl3pPr>
              <a:defRPr lang="de-DE" sz="2133" smtClean="0"/>
            </a:lvl3pPr>
            <a:lvl4pPr>
              <a:defRPr lang="de-DE" sz="2133" smtClean="0"/>
            </a:lvl4pPr>
            <a:lvl5pPr>
              <a:defRPr lang="de-DE" sz="2133"/>
            </a:lvl5pPr>
          </a:lstStyle>
          <a:p>
            <a:pPr marL="234945" lvl="0" indent="-234945">
              <a:buChar char="•"/>
            </a:pPr>
            <a:r>
              <a:rPr lang="de-DE" dirty="0"/>
              <a:t>Text einfügen</a:t>
            </a:r>
          </a:p>
        </p:txBody>
      </p:sp>
      <p:sp>
        <p:nvSpPr>
          <p:cNvPr id="44" name="Textplatzhalter 2"/>
          <p:cNvSpPr>
            <a:spLocks noGrp="1"/>
          </p:cNvSpPr>
          <p:nvPr>
            <p:ph type="body" sz="quarter" idx="36"/>
          </p:nvPr>
        </p:nvSpPr>
        <p:spPr>
          <a:xfrm>
            <a:off x="4194175" y="5065297"/>
            <a:ext cx="3797302" cy="10080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000"/>
                </a:moveTo>
                <a:cubicBezTo>
                  <a:pt x="3389" y="3126"/>
                  <a:pt x="7507" y="1722"/>
                  <a:pt x="10000" y="0"/>
                </a:cubicBezTo>
                <a:lnTo>
                  <a:pt x="10000" y="10000"/>
                </a:lnTo>
                <a:lnTo>
                  <a:pt x="0" y="10000"/>
                </a:lnTo>
                <a:lnTo>
                  <a:pt x="0" y="2000"/>
                </a:lnTo>
                <a:close/>
              </a:path>
            </a:pathLst>
          </a:custGeom>
          <a:solidFill>
            <a:schemeClr val="accent1">
              <a:alpha val="80000"/>
            </a:schemeClr>
          </a:solidFill>
        </p:spPr>
        <p:txBody>
          <a:bodyPr lIns="72000" tIns="252000" rIns="72000" bIns="72000" anchor="ctr"/>
          <a:lstStyle>
            <a:lvl1pPr algn="ctr">
              <a:lnSpc>
                <a:spcPct val="100000"/>
              </a:lnSpc>
              <a:spcBef>
                <a:spcPts val="0"/>
              </a:spcBef>
              <a:spcAft>
                <a:spcPts val="0"/>
              </a:spcAft>
              <a:defRPr>
                <a:solidFill>
                  <a:schemeClr val="bg1"/>
                </a:solidFill>
                <a:latin typeface="Times New Roman" panose="02020603050405020304" pitchFamily="18" charset="0"/>
                <a:cs typeface="Times New Roman" panose="02020603050405020304" pitchFamily="18" charset="0"/>
              </a:defRPr>
            </a:lvl1pPr>
          </a:lstStyle>
          <a:p>
            <a:pPr lvl="0"/>
            <a:endParaRPr lang="de-DE" dirty="0"/>
          </a:p>
        </p:txBody>
      </p:sp>
      <p:sp>
        <p:nvSpPr>
          <p:cNvPr id="5" name="Inhaltsplatzhalter 4"/>
          <p:cNvSpPr>
            <a:spLocks noGrp="1"/>
          </p:cNvSpPr>
          <p:nvPr>
            <p:ph sz="quarter" idx="42" hasCustomPrompt="1"/>
          </p:nvPr>
        </p:nvSpPr>
        <p:spPr>
          <a:xfrm>
            <a:off x="201612" y="1458913"/>
            <a:ext cx="3798888" cy="4609572"/>
          </a:xfrm>
          <a:prstGeom prst="rect">
            <a:avLst/>
          </a:prstGeom>
          <a:solidFill>
            <a:schemeClr val="bg1">
              <a:lumMod val="95000"/>
            </a:schemeClr>
          </a:solidFill>
        </p:spPr>
        <p:txBody>
          <a:bodyPr vert="horz" lIns="216000" tIns="180000" rIns="216000" bIns="180000" rtlCol="0">
            <a:normAutofit/>
          </a:bodyPr>
          <a:lstStyle>
            <a:lvl1pPr marL="234945" indent="-234945">
              <a:buFont typeface="Arial" panose="020B0604020202020204" pitchFamily="34" charset="0"/>
              <a:buChar char="•"/>
              <a:defRPr lang="de-DE" sz="1800" smtClean="0"/>
            </a:lvl1pPr>
            <a:lvl2pPr>
              <a:defRPr lang="de-DE" sz="2133" smtClean="0"/>
            </a:lvl2pPr>
            <a:lvl3pPr>
              <a:defRPr lang="de-DE" sz="2133" smtClean="0"/>
            </a:lvl3pPr>
            <a:lvl4pPr>
              <a:defRPr lang="de-DE" sz="2133" smtClean="0"/>
            </a:lvl4pPr>
            <a:lvl5pPr>
              <a:defRPr lang="de-DE" sz="2133"/>
            </a:lvl5pPr>
          </a:lstStyle>
          <a:p>
            <a:pPr marL="234945" lvl="0" indent="-234945">
              <a:buChar char="•"/>
            </a:pPr>
            <a:r>
              <a:rPr lang="de-DE" dirty="0"/>
              <a:t>Text einfügen</a:t>
            </a:r>
          </a:p>
        </p:txBody>
      </p:sp>
      <p:sp>
        <p:nvSpPr>
          <p:cNvPr id="3" name="Textplatzhalter 2"/>
          <p:cNvSpPr>
            <a:spLocks noGrp="1"/>
          </p:cNvSpPr>
          <p:nvPr>
            <p:ph type="body" sz="quarter" idx="35"/>
          </p:nvPr>
        </p:nvSpPr>
        <p:spPr>
          <a:xfrm>
            <a:off x="213838" y="5065297"/>
            <a:ext cx="3770788" cy="10080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000"/>
                </a:moveTo>
                <a:cubicBezTo>
                  <a:pt x="3220" y="3021"/>
                  <a:pt x="8020" y="1722"/>
                  <a:pt x="10000" y="0"/>
                </a:cubicBezTo>
                <a:lnTo>
                  <a:pt x="10000" y="10000"/>
                </a:lnTo>
                <a:lnTo>
                  <a:pt x="0" y="10000"/>
                </a:lnTo>
                <a:lnTo>
                  <a:pt x="0" y="2000"/>
                </a:lnTo>
                <a:close/>
              </a:path>
            </a:pathLst>
          </a:custGeom>
          <a:solidFill>
            <a:schemeClr val="accent1">
              <a:alpha val="80000"/>
            </a:schemeClr>
          </a:solidFill>
        </p:spPr>
        <p:txBody>
          <a:bodyPr lIns="72000" tIns="252000" rIns="72000" bIns="72000" anchor="ctr"/>
          <a:lstStyle>
            <a:lvl1pPr algn="ctr">
              <a:lnSpc>
                <a:spcPct val="100000"/>
              </a:lnSpc>
              <a:spcBef>
                <a:spcPts val="0"/>
              </a:spcBef>
              <a:spcAft>
                <a:spcPts val="0"/>
              </a:spcAft>
              <a:defRPr baseline="0">
                <a:solidFill>
                  <a:schemeClr val="bg1"/>
                </a:solidFill>
                <a:latin typeface="Times New Roman" panose="02020603050405020304" pitchFamily="18" charset="0"/>
                <a:cs typeface="Times New Roman" panose="02020603050405020304" pitchFamily="18" charset="0"/>
              </a:defRPr>
            </a:lvl1pPr>
          </a:lstStyle>
          <a:p>
            <a:pPr lvl="0"/>
            <a:endParaRPr lang="de-DE" dirty="0"/>
          </a:p>
        </p:txBody>
      </p:sp>
      <p:sp>
        <p:nvSpPr>
          <p:cNvPr id="6" name="Datumsplatzhalter 5"/>
          <p:cNvSpPr>
            <a:spLocks noGrp="1"/>
          </p:cNvSpPr>
          <p:nvPr>
            <p:ph type="dt" sz="half" idx="39"/>
          </p:nvPr>
        </p:nvSpPr>
        <p:spPr/>
        <p:txBody>
          <a:bodyPr/>
          <a:lstStyle/>
          <a:p>
            <a:r>
              <a:rPr lang="de-DE" altLang="de-DE"/>
              <a:t>15.01.2025</a:t>
            </a:r>
            <a:endParaRPr lang="de-DE" altLang="de-DE" dirty="0"/>
          </a:p>
        </p:txBody>
      </p:sp>
      <p:sp>
        <p:nvSpPr>
          <p:cNvPr id="7" name="Fußzeilenplatzhalter 6"/>
          <p:cNvSpPr>
            <a:spLocks noGrp="1"/>
          </p:cNvSpPr>
          <p:nvPr>
            <p:ph type="ftr" sz="quarter" idx="40"/>
          </p:nvPr>
        </p:nvSpPr>
        <p:spPr/>
        <p:txBody>
          <a:bodyPr/>
          <a:lstStyle/>
          <a:p>
            <a:pPr>
              <a:defRPr/>
            </a:pPr>
            <a:r>
              <a:rPr lang="de-DE"/>
              <a:t>Stand: Januar 2025</a:t>
            </a:r>
            <a:endParaRPr lang="de-DE" dirty="0"/>
          </a:p>
        </p:txBody>
      </p:sp>
      <p:sp>
        <p:nvSpPr>
          <p:cNvPr id="4" name="Titel 3"/>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98236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Inhalte mit Bezeichnung">
    <p:spTree>
      <p:nvGrpSpPr>
        <p:cNvPr id="1" name=""/>
        <p:cNvGrpSpPr/>
        <p:nvPr/>
      </p:nvGrpSpPr>
      <p:grpSpPr>
        <a:xfrm>
          <a:off x="0" y="0"/>
          <a:ext cx="0" cy="0"/>
          <a:chOff x="0" y="0"/>
          <a:chExt cx="0" cy="0"/>
        </a:xfrm>
      </p:grpSpPr>
      <p:sp>
        <p:nvSpPr>
          <p:cNvPr id="18" name="Inhaltsplatzhalter 3"/>
          <p:cNvSpPr>
            <a:spLocks noGrp="1"/>
          </p:cNvSpPr>
          <p:nvPr>
            <p:ph sz="quarter" idx="45" hasCustomPrompt="1"/>
          </p:nvPr>
        </p:nvSpPr>
        <p:spPr>
          <a:xfrm>
            <a:off x="9272400" y="1457853"/>
            <a:ext cx="2700000" cy="4608512"/>
          </a:xfrm>
          <a:prstGeom prst="rect">
            <a:avLst/>
          </a:prstGeom>
          <a:solidFill>
            <a:schemeClr val="bg1">
              <a:lumMod val="95000"/>
            </a:schemeClr>
          </a:solidFill>
        </p:spPr>
        <p:txBody>
          <a:bodyPr vert="horz" lIns="216000" tIns="180000" rIns="216000" bIns="180000" rtlCol="0">
            <a:normAutofit/>
          </a:bodyPr>
          <a:lstStyle>
            <a:lvl1pPr marL="0" indent="0">
              <a:buFont typeface="Arial" panose="020B0604020202020204" pitchFamily="34" charset="0"/>
              <a:buNone/>
              <a:defRPr lang="de-DE" sz="1800" dirty="0"/>
            </a:lvl1pPr>
          </a:lstStyle>
          <a:p>
            <a:pPr marL="234945" lvl="0" indent="-234945"/>
            <a:r>
              <a:rPr lang="de-DE" dirty="0"/>
              <a:t>Text einfügen</a:t>
            </a:r>
          </a:p>
        </p:txBody>
      </p:sp>
      <p:sp>
        <p:nvSpPr>
          <p:cNvPr id="46" name="Textplatzhalter 2"/>
          <p:cNvSpPr>
            <a:spLocks noGrp="1"/>
          </p:cNvSpPr>
          <p:nvPr>
            <p:ph type="body" sz="quarter" idx="38" hasCustomPrompt="1"/>
          </p:nvPr>
        </p:nvSpPr>
        <p:spPr>
          <a:xfrm>
            <a:off x="9271067" y="5084443"/>
            <a:ext cx="2700000" cy="98298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000"/>
                </a:moveTo>
                <a:cubicBezTo>
                  <a:pt x="3176" y="2523"/>
                  <a:pt x="7494" y="1424"/>
                  <a:pt x="10000" y="0"/>
                </a:cubicBezTo>
                <a:lnTo>
                  <a:pt x="10000" y="10000"/>
                </a:lnTo>
                <a:lnTo>
                  <a:pt x="0" y="10000"/>
                </a:lnTo>
                <a:lnTo>
                  <a:pt x="0" y="2000"/>
                </a:lnTo>
                <a:close/>
              </a:path>
            </a:pathLst>
          </a:custGeom>
          <a:solidFill>
            <a:schemeClr val="accent1">
              <a:alpha val="80000"/>
            </a:schemeClr>
          </a:solidFill>
        </p:spPr>
        <p:txBody>
          <a:bodyPr lIns="72000" tIns="252000" rIns="72000" bIns="72000" anchor="ctr"/>
          <a:lstStyle>
            <a:lvl1pPr algn="ctr">
              <a:lnSpc>
                <a:spcPct val="100000"/>
              </a:lnSpc>
              <a:spcBef>
                <a:spcPts val="0"/>
              </a:spcBef>
              <a:spcAft>
                <a:spcPts val="0"/>
              </a:spcAft>
              <a:defRPr>
                <a:solidFill>
                  <a:schemeClr val="bg1"/>
                </a:solidFill>
                <a:latin typeface="Times New Roman" panose="02020603050405020304" pitchFamily="18" charset="0"/>
                <a:cs typeface="Times New Roman" panose="02020603050405020304" pitchFamily="18" charset="0"/>
              </a:defRPr>
            </a:lvl1pPr>
          </a:lstStyle>
          <a:p>
            <a:pPr lvl="0"/>
            <a:r>
              <a:rPr lang="de-DE" dirty="0"/>
              <a:t>Headline</a:t>
            </a:r>
          </a:p>
        </p:txBody>
      </p:sp>
      <p:sp>
        <p:nvSpPr>
          <p:cNvPr id="17" name="Inhaltsplatzhalter 3"/>
          <p:cNvSpPr>
            <a:spLocks noGrp="1"/>
          </p:cNvSpPr>
          <p:nvPr>
            <p:ph sz="quarter" idx="44" hasCustomPrompt="1"/>
          </p:nvPr>
        </p:nvSpPr>
        <p:spPr>
          <a:xfrm>
            <a:off x="6252880" y="1458913"/>
            <a:ext cx="2700000" cy="4608512"/>
          </a:xfrm>
          <a:prstGeom prst="rect">
            <a:avLst/>
          </a:prstGeom>
          <a:solidFill>
            <a:schemeClr val="bg1">
              <a:lumMod val="95000"/>
            </a:schemeClr>
          </a:solidFill>
        </p:spPr>
        <p:txBody>
          <a:bodyPr vert="horz" lIns="216000" tIns="180000" rIns="216000" bIns="180000" rtlCol="0">
            <a:normAutofit/>
          </a:bodyPr>
          <a:lstStyle>
            <a:lvl1pPr marL="0" indent="0">
              <a:buFont typeface="Arial" panose="020B0604020202020204" pitchFamily="34" charset="0"/>
              <a:buNone/>
              <a:defRPr lang="de-DE" sz="1800" dirty="0"/>
            </a:lvl1pPr>
          </a:lstStyle>
          <a:p>
            <a:pPr marL="234945" lvl="0" indent="-234945"/>
            <a:r>
              <a:rPr lang="de-DE" dirty="0"/>
              <a:t>Text einfügen</a:t>
            </a:r>
          </a:p>
        </p:txBody>
      </p:sp>
      <p:sp>
        <p:nvSpPr>
          <p:cNvPr id="45" name="Textplatzhalter 2"/>
          <p:cNvSpPr>
            <a:spLocks noGrp="1"/>
          </p:cNvSpPr>
          <p:nvPr>
            <p:ph type="body" sz="quarter" idx="37" hasCustomPrompt="1"/>
          </p:nvPr>
        </p:nvSpPr>
        <p:spPr>
          <a:xfrm>
            <a:off x="6251990" y="5085503"/>
            <a:ext cx="2700000" cy="98298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000"/>
                </a:moveTo>
                <a:cubicBezTo>
                  <a:pt x="2821" y="2198"/>
                  <a:pt x="6431" y="2289"/>
                  <a:pt x="10000" y="0"/>
                </a:cubicBezTo>
                <a:lnTo>
                  <a:pt x="10000" y="10000"/>
                </a:lnTo>
                <a:lnTo>
                  <a:pt x="0" y="10000"/>
                </a:lnTo>
                <a:lnTo>
                  <a:pt x="0" y="2000"/>
                </a:lnTo>
                <a:close/>
              </a:path>
            </a:pathLst>
          </a:custGeom>
          <a:solidFill>
            <a:schemeClr val="accent1">
              <a:alpha val="80000"/>
            </a:schemeClr>
          </a:solidFill>
        </p:spPr>
        <p:txBody>
          <a:bodyPr lIns="72000" tIns="252000" rIns="72000" bIns="72000" anchor="ctr"/>
          <a:lstStyle>
            <a:lvl1pPr algn="ctr">
              <a:lnSpc>
                <a:spcPct val="100000"/>
              </a:lnSpc>
              <a:spcBef>
                <a:spcPts val="0"/>
              </a:spcBef>
              <a:spcAft>
                <a:spcPts val="0"/>
              </a:spcAft>
              <a:defRPr>
                <a:solidFill>
                  <a:schemeClr val="bg1"/>
                </a:solidFill>
                <a:latin typeface="Times New Roman" panose="02020603050405020304" pitchFamily="18" charset="0"/>
                <a:cs typeface="Times New Roman" panose="02020603050405020304" pitchFamily="18" charset="0"/>
              </a:defRPr>
            </a:lvl1pPr>
          </a:lstStyle>
          <a:p>
            <a:pPr lvl="0"/>
            <a:r>
              <a:rPr lang="de-DE" dirty="0"/>
              <a:t>Headline</a:t>
            </a:r>
          </a:p>
        </p:txBody>
      </p:sp>
      <p:sp>
        <p:nvSpPr>
          <p:cNvPr id="16" name="Inhaltsplatzhalter 3"/>
          <p:cNvSpPr>
            <a:spLocks noGrp="1"/>
          </p:cNvSpPr>
          <p:nvPr>
            <p:ph sz="quarter" idx="43" hasCustomPrompt="1"/>
          </p:nvPr>
        </p:nvSpPr>
        <p:spPr>
          <a:xfrm>
            <a:off x="3233359" y="1458913"/>
            <a:ext cx="2700000" cy="4608512"/>
          </a:xfrm>
          <a:prstGeom prst="rect">
            <a:avLst/>
          </a:prstGeom>
          <a:solidFill>
            <a:schemeClr val="bg1">
              <a:lumMod val="95000"/>
            </a:schemeClr>
          </a:solidFill>
        </p:spPr>
        <p:txBody>
          <a:bodyPr vert="horz" lIns="216000" tIns="180000" rIns="216000" bIns="180000" rtlCol="0">
            <a:normAutofit/>
          </a:bodyPr>
          <a:lstStyle>
            <a:lvl1pPr marL="0" indent="0">
              <a:buFont typeface="Arial" panose="020B0604020202020204" pitchFamily="34" charset="0"/>
              <a:buNone/>
              <a:defRPr lang="de-DE" sz="1800" dirty="0"/>
            </a:lvl1pPr>
          </a:lstStyle>
          <a:p>
            <a:pPr marL="234945" lvl="0" indent="-234945"/>
            <a:r>
              <a:rPr lang="de-DE" dirty="0"/>
              <a:t>Text einfügen</a:t>
            </a:r>
          </a:p>
        </p:txBody>
      </p:sp>
      <p:sp>
        <p:nvSpPr>
          <p:cNvPr id="44" name="Textplatzhalter 2"/>
          <p:cNvSpPr>
            <a:spLocks noGrp="1"/>
          </p:cNvSpPr>
          <p:nvPr>
            <p:ph type="body" sz="quarter" idx="36" hasCustomPrompt="1"/>
          </p:nvPr>
        </p:nvSpPr>
        <p:spPr>
          <a:xfrm>
            <a:off x="3232914" y="5085503"/>
            <a:ext cx="2700000" cy="98298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000"/>
                </a:moveTo>
                <a:cubicBezTo>
                  <a:pt x="3569" y="2523"/>
                  <a:pt x="7573" y="1640"/>
                  <a:pt x="10000" y="0"/>
                </a:cubicBezTo>
                <a:lnTo>
                  <a:pt x="10000" y="10000"/>
                </a:lnTo>
                <a:lnTo>
                  <a:pt x="0" y="10000"/>
                </a:lnTo>
                <a:lnTo>
                  <a:pt x="0" y="2000"/>
                </a:lnTo>
                <a:close/>
              </a:path>
            </a:pathLst>
          </a:custGeom>
          <a:solidFill>
            <a:schemeClr val="accent1">
              <a:alpha val="80000"/>
            </a:schemeClr>
          </a:solidFill>
        </p:spPr>
        <p:txBody>
          <a:bodyPr lIns="72000" tIns="252000" rIns="72000" bIns="72000" anchor="ctr"/>
          <a:lstStyle>
            <a:lvl1pPr algn="ctr">
              <a:lnSpc>
                <a:spcPct val="100000"/>
              </a:lnSpc>
              <a:spcBef>
                <a:spcPts val="0"/>
              </a:spcBef>
              <a:spcAft>
                <a:spcPts val="0"/>
              </a:spcAft>
              <a:defRPr>
                <a:solidFill>
                  <a:schemeClr val="bg1"/>
                </a:solidFill>
                <a:latin typeface="Times New Roman" panose="02020603050405020304" pitchFamily="18" charset="0"/>
                <a:cs typeface="Times New Roman" panose="02020603050405020304" pitchFamily="18" charset="0"/>
              </a:defRPr>
            </a:lvl1pPr>
          </a:lstStyle>
          <a:p>
            <a:pPr lvl="0"/>
            <a:r>
              <a:rPr lang="de-DE" dirty="0"/>
              <a:t>Headline</a:t>
            </a:r>
          </a:p>
        </p:txBody>
      </p:sp>
      <p:sp>
        <p:nvSpPr>
          <p:cNvPr id="4" name="Inhaltsplatzhalter 3"/>
          <p:cNvSpPr>
            <a:spLocks noGrp="1"/>
          </p:cNvSpPr>
          <p:nvPr>
            <p:ph sz="quarter" idx="42" hasCustomPrompt="1"/>
          </p:nvPr>
        </p:nvSpPr>
        <p:spPr>
          <a:xfrm>
            <a:off x="213838" y="1458913"/>
            <a:ext cx="2700000" cy="4608512"/>
          </a:xfrm>
          <a:prstGeom prst="rect">
            <a:avLst/>
          </a:prstGeom>
          <a:solidFill>
            <a:schemeClr val="bg1">
              <a:lumMod val="95000"/>
            </a:schemeClr>
          </a:solidFill>
        </p:spPr>
        <p:txBody>
          <a:bodyPr vert="horz" lIns="216000" tIns="180000" rIns="216000" bIns="180000" rtlCol="0">
            <a:normAutofit/>
          </a:bodyPr>
          <a:lstStyle>
            <a:lvl1pPr marL="0" indent="0">
              <a:buFont typeface="Arial" panose="020B0604020202020204" pitchFamily="34" charset="0"/>
              <a:buNone/>
              <a:defRPr lang="de-DE" sz="1800" dirty="0"/>
            </a:lvl1pPr>
          </a:lstStyle>
          <a:p>
            <a:pPr marL="234945" lvl="0" indent="-234945"/>
            <a:r>
              <a:rPr lang="de-DE" dirty="0"/>
              <a:t>Text einfügen</a:t>
            </a:r>
          </a:p>
        </p:txBody>
      </p:sp>
      <p:sp>
        <p:nvSpPr>
          <p:cNvPr id="3" name="Textplatzhalter 2"/>
          <p:cNvSpPr>
            <a:spLocks noGrp="1"/>
          </p:cNvSpPr>
          <p:nvPr>
            <p:ph type="body" sz="quarter" idx="35" hasCustomPrompt="1"/>
          </p:nvPr>
        </p:nvSpPr>
        <p:spPr>
          <a:xfrm>
            <a:off x="213838" y="5085503"/>
            <a:ext cx="2700000" cy="98298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000"/>
                </a:moveTo>
                <a:cubicBezTo>
                  <a:pt x="3097" y="2307"/>
                  <a:pt x="6785" y="1965"/>
                  <a:pt x="10000" y="0"/>
                </a:cubicBezTo>
                <a:lnTo>
                  <a:pt x="10000" y="10000"/>
                </a:lnTo>
                <a:lnTo>
                  <a:pt x="0" y="10000"/>
                </a:lnTo>
                <a:lnTo>
                  <a:pt x="0" y="2000"/>
                </a:lnTo>
                <a:close/>
              </a:path>
            </a:pathLst>
          </a:custGeom>
          <a:solidFill>
            <a:schemeClr val="accent1">
              <a:alpha val="80000"/>
            </a:schemeClr>
          </a:solidFill>
        </p:spPr>
        <p:txBody>
          <a:bodyPr lIns="72000" tIns="252000" rIns="72000" bIns="72000" anchor="ctr"/>
          <a:lstStyle>
            <a:lvl1pPr algn="ctr">
              <a:lnSpc>
                <a:spcPct val="100000"/>
              </a:lnSpc>
              <a:spcBef>
                <a:spcPts val="0"/>
              </a:spcBef>
              <a:spcAft>
                <a:spcPts val="0"/>
              </a:spcAft>
              <a:defRPr baseline="0">
                <a:solidFill>
                  <a:schemeClr val="bg1"/>
                </a:solidFill>
                <a:latin typeface="Times New Roman" panose="02020603050405020304" pitchFamily="18" charset="0"/>
                <a:cs typeface="Times New Roman" panose="02020603050405020304" pitchFamily="18" charset="0"/>
              </a:defRPr>
            </a:lvl1pPr>
          </a:lstStyle>
          <a:p>
            <a:pPr lvl="0"/>
            <a:r>
              <a:rPr lang="de-DE" dirty="0"/>
              <a:t>Headline</a:t>
            </a:r>
          </a:p>
        </p:txBody>
      </p:sp>
      <p:sp>
        <p:nvSpPr>
          <p:cNvPr id="6" name="Datumsplatzhalter 5"/>
          <p:cNvSpPr>
            <a:spLocks noGrp="1"/>
          </p:cNvSpPr>
          <p:nvPr>
            <p:ph type="dt" sz="half" idx="39"/>
          </p:nvPr>
        </p:nvSpPr>
        <p:spPr/>
        <p:txBody>
          <a:bodyPr/>
          <a:lstStyle/>
          <a:p>
            <a:r>
              <a:rPr lang="de-DE" altLang="de-DE"/>
              <a:t>15.01.2025</a:t>
            </a:r>
            <a:endParaRPr lang="de-DE" altLang="de-DE" dirty="0"/>
          </a:p>
        </p:txBody>
      </p:sp>
      <p:sp>
        <p:nvSpPr>
          <p:cNvPr id="7" name="Fußzeilenplatzhalter 6"/>
          <p:cNvSpPr>
            <a:spLocks noGrp="1"/>
          </p:cNvSpPr>
          <p:nvPr>
            <p:ph type="ftr" sz="quarter" idx="40"/>
          </p:nvPr>
        </p:nvSpPr>
        <p:spPr/>
        <p:txBody>
          <a:bodyPr/>
          <a:lstStyle/>
          <a:p>
            <a:pPr>
              <a:defRPr/>
            </a:pPr>
            <a:r>
              <a:rPr lang="de-DE"/>
              <a:t>Stand: Januar 2025</a:t>
            </a:r>
            <a:endParaRPr lang="de-DE" dirty="0"/>
          </a:p>
        </p:txBody>
      </p:sp>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34040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Bild, 2 Texte, Gegenüberstellung">
    <p:spTree>
      <p:nvGrpSpPr>
        <p:cNvPr id="1" name=""/>
        <p:cNvGrpSpPr/>
        <p:nvPr/>
      </p:nvGrpSpPr>
      <p:grpSpPr>
        <a:xfrm>
          <a:off x="0" y="0"/>
          <a:ext cx="0" cy="0"/>
          <a:chOff x="0" y="0"/>
          <a:chExt cx="0" cy="0"/>
        </a:xfrm>
      </p:grpSpPr>
      <p:sp>
        <p:nvSpPr>
          <p:cNvPr id="40" name="Picture Placeholder 1"/>
          <p:cNvSpPr>
            <a:spLocks noGrp="1"/>
          </p:cNvSpPr>
          <p:nvPr>
            <p:ph type="pic" sz="quarter" idx="31"/>
          </p:nvPr>
        </p:nvSpPr>
        <p:spPr>
          <a:xfrm>
            <a:off x="4194175" y="1458915"/>
            <a:ext cx="3797300" cy="4608509"/>
          </a:xfrm>
          <a:prstGeom prst="rect">
            <a:avLst/>
          </a:prstGeom>
          <a:solidFill>
            <a:schemeClr val="bg1">
              <a:lumMod val="75000"/>
            </a:schemeClr>
          </a:solidFill>
        </p:spPr>
      </p:sp>
      <p:sp>
        <p:nvSpPr>
          <p:cNvPr id="3" name="Textplatzhalter 2"/>
          <p:cNvSpPr>
            <a:spLocks noGrp="1"/>
          </p:cNvSpPr>
          <p:nvPr>
            <p:ph type="body" sz="quarter" idx="35" hasCustomPrompt="1"/>
          </p:nvPr>
        </p:nvSpPr>
        <p:spPr>
          <a:xfrm>
            <a:off x="213838" y="1458913"/>
            <a:ext cx="3786662" cy="4608512"/>
          </a:xfrm>
          <a:prstGeom prst="rect">
            <a:avLst/>
          </a:prstGeom>
          <a:solidFill>
            <a:schemeClr val="accent1"/>
          </a:solidFill>
        </p:spPr>
        <p:txBody>
          <a:bodyPr lIns="180000" tIns="108000" rIns="180000" bIns="72000" anchor="ctr">
            <a:normAutofit/>
          </a:bodyPr>
          <a:lstStyle>
            <a:lvl1pPr algn="l">
              <a:lnSpc>
                <a:spcPct val="120000"/>
              </a:lnSpc>
              <a:spcAft>
                <a:spcPts val="1600"/>
              </a:spcAft>
              <a:defRPr sz="2000" baseline="0">
                <a:solidFill>
                  <a:schemeClr val="bg1"/>
                </a:solidFill>
                <a:latin typeface="Times New Roman" panose="02020603050405020304" pitchFamily="18" charset="0"/>
                <a:cs typeface="Times New Roman" panose="02020603050405020304" pitchFamily="18" charset="0"/>
              </a:defRPr>
            </a:lvl1pPr>
          </a:lstStyle>
          <a:p>
            <a:pPr lvl="0"/>
            <a:r>
              <a:rPr lang="de-DE" dirty="0"/>
              <a:t>Text 1</a:t>
            </a:r>
          </a:p>
        </p:txBody>
      </p:sp>
      <p:sp>
        <p:nvSpPr>
          <p:cNvPr id="11" name="Textplatzhalter 2"/>
          <p:cNvSpPr>
            <a:spLocks noGrp="1"/>
          </p:cNvSpPr>
          <p:nvPr>
            <p:ph type="body" sz="quarter" idx="39" hasCustomPrompt="1"/>
          </p:nvPr>
        </p:nvSpPr>
        <p:spPr>
          <a:xfrm>
            <a:off x="8194675" y="1458913"/>
            <a:ext cx="3777725" cy="4608512"/>
          </a:xfrm>
          <a:prstGeom prst="rect">
            <a:avLst/>
          </a:prstGeom>
          <a:solidFill>
            <a:schemeClr val="bg1">
              <a:lumMod val="95000"/>
            </a:schemeClr>
          </a:solidFill>
        </p:spPr>
        <p:txBody>
          <a:bodyPr lIns="180000" tIns="108000" rIns="180000" bIns="72000" anchor="ctr"/>
          <a:lstStyle>
            <a:lvl1pPr algn="ctr">
              <a:lnSpc>
                <a:spcPct val="120000"/>
              </a:lnSpc>
              <a:spcAft>
                <a:spcPts val="1600"/>
              </a:spcAft>
              <a:defRPr i="0" baseline="0">
                <a:solidFill>
                  <a:schemeClr val="tx1"/>
                </a:solidFill>
              </a:defRPr>
            </a:lvl1pPr>
          </a:lstStyle>
          <a:p>
            <a:pPr lvl="0"/>
            <a:r>
              <a:rPr lang="de-DE" dirty="0"/>
              <a:t>Text 2</a:t>
            </a:r>
          </a:p>
        </p:txBody>
      </p:sp>
      <p:sp>
        <p:nvSpPr>
          <p:cNvPr id="2" name="Titel 1"/>
          <p:cNvSpPr>
            <a:spLocks noGrp="1"/>
          </p:cNvSpPr>
          <p:nvPr>
            <p:ph type="title"/>
          </p:nvPr>
        </p:nvSpPr>
        <p:spPr/>
        <p:txBody>
          <a:bodyPr/>
          <a:lstStyle/>
          <a:p>
            <a:r>
              <a:rPr lang="de-DE" dirty="0"/>
              <a:t>Titelmasterformat durch Klicken bearbeiten</a:t>
            </a:r>
          </a:p>
        </p:txBody>
      </p:sp>
      <p:sp>
        <p:nvSpPr>
          <p:cNvPr id="4" name="Datumsplatzhalter 3"/>
          <p:cNvSpPr>
            <a:spLocks noGrp="1"/>
          </p:cNvSpPr>
          <p:nvPr>
            <p:ph type="dt" sz="half" idx="40"/>
          </p:nvPr>
        </p:nvSpPr>
        <p:spPr/>
        <p:txBody>
          <a:bodyPr/>
          <a:lstStyle/>
          <a:p>
            <a:r>
              <a:rPr lang="de-DE" altLang="de-DE"/>
              <a:t>15.01.2025</a:t>
            </a:r>
            <a:endParaRPr lang="de-DE" altLang="de-DE" dirty="0"/>
          </a:p>
        </p:txBody>
      </p:sp>
      <p:sp>
        <p:nvSpPr>
          <p:cNvPr id="5" name="Fußzeilenplatzhalter 4"/>
          <p:cNvSpPr>
            <a:spLocks noGrp="1"/>
          </p:cNvSpPr>
          <p:nvPr>
            <p:ph type="ftr" sz="quarter" idx="41"/>
          </p:nvPr>
        </p:nvSpPr>
        <p:spPr/>
        <p:txBody>
          <a:bodyPr/>
          <a:lstStyle/>
          <a:p>
            <a:pPr>
              <a:defRPr/>
            </a:pPr>
            <a:r>
              <a:rPr lang="de-DE"/>
              <a:t>Stand: Januar 2025</a:t>
            </a:r>
            <a:endParaRPr lang="de-DE" dirty="0"/>
          </a:p>
        </p:txBody>
      </p:sp>
    </p:spTree>
    <p:extLst>
      <p:ext uri="{BB962C8B-B14F-4D97-AF65-F5344CB8AC3E}">
        <p14:creationId xmlns:p14="http://schemas.microsoft.com/office/powerpoint/2010/main" val="344673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13" name="Textplatzhalter 12"/>
          <p:cNvSpPr>
            <a:spLocks noGrp="1"/>
          </p:cNvSpPr>
          <p:nvPr>
            <p:ph type="body" sz="quarter" idx="17" hasCustomPrompt="1"/>
          </p:nvPr>
        </p:nvSpPr>
        <p:spPr>
          <a:xfrm>
            <a:off x="213837" y="1458914"/>
            <a:ext cx="11760675" cy="4608512"/>
          </a:xfrm>
          <a:prstGeom prst="rect">
            <a:avLst/>
          </a:prstGeom>
        </p:spPr>
        <p:txBody>
          <a:bodyPr lIns="900000" tIns="36000" rIns="900000" anchor="ctr">
            <a:normAutofit/>
          </a:bodyPr>
          <a:lstStyle>
            <a:lvl1pPr marL="0" indent="0" algn="ctr">
              <a:lnSpc>
                <a:spcPct val="120000"/>
              </a:lnSpc>
              <a:spcBef>
                <a:spcPts val="0"/>
              </a:spcBef>
              <a:spcAft>
                <a:spcPts val="1200"/>
              </a:spcAft>
              <a:buNone/>
              <a:defRPr sz="4800" i="1">
                <a:solidFill>
                  <a:srgbClr val="000000"/>
                </a:solidFill>
                <a:latin typeface="Times New Roman" panose="02020603050405020304" pitchFamily="18" charset="0"/>
                <a:cs typeface="Times New Roman" panose="02020603050405020304" pitchFamily="18" charset="0"/>
              </a:defRPr>
            </a:lvl1pPr>
          </a:lstStyle>
          <a:p>
            <a:pPr lvl="0"/>
            <a:r>
              <a:rPr lang="de-DE" dirty="0"/>
              <a:t>Text bearbeiten</a:t>
            </a:r>
          </a:p>
        </p:txBody>
      </p:sp>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61907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tement farbig">
    <p:spTree>
      <p:nvGrpSpPr>
        <p:cNvPr id="1" name=""/>
        <p:cNvGrpSpPr/>
        <p:nvPr/>
      </p:nvGrpSpPr>
      <p:grpSpPr>
        <a:xfrm>
          <a:off x="0" y="0"/>
          <a:ext cx="0" cy="0"/>
          <a:chOff x="0" y="0"/>
          <a:chExt cx="0" cy="0"/>
        </a:xfrm>
      </p:grpSpPr>
      <p:sp>
        <p:nvSpPr>
          <p:cNvPr id="13" name="Textplatzhalter 12"/>
          <p:cNvSpPr>
            <a:spLocks noGrp="1"/>
          </p:cNvSpPr>
          <p:nvPr>
            <p:ph type="body" sz="quarter" idx="17" hasCustomPrompt="1"/>
          </p:nvPr>
        </p:nvSpPr>
        <p:spPr>
          <a:xfrm>
            <a:off x="0" y="0"/>
            <a:ext cx="12192000" cy="6858000"/>
          </a:xfrm>
          <a:prstGeom prst="rect">
            <a:avLst/>
          </a:prstGeom>
          <a:solidFill>
            <a:schemeClr val="accent1"/>
          </a:solidFill>
        </p:spPr>
        <p:txBody>
          <a:bodyPr lIns="900000" tIns="720000" rIns="900000" bIns="540000" anchor="ctr">
            <a:normAutofit/>
          </a:bodyPr>
          <a:lstStyle>
            <a:lvl1pPr marL="0" indent="0" algn="ctr">
              <a:lnSpc>
                <a:spcPct val="120000"/>
              </a:lnSpc>
              <a:spcBef>
                <a:spcPts val="0"/>
              </a:spcBef>
              <a:spcAft>
                <a:spcPts val="1200"/>
              </a:spcAft>
              <a:buNone/>
              <a:defRPr sz="4800" i="1">
                <a:solidFill>
                  <a:schemeClr val="bg1"/>
                </a:solidFill>
                <a:latin typeface="Times New Roman" panose="02020603050405020304" pitchFamily="18" charset="0"/>
                <a:cs typeface="Times New Roman" panose="02020603050405020304" pitchFamily="18" charset="0"/>
              </a:defRPr>
            </a:lvl1pPr>
          </a:lstStyle>
          <a:p>
            <a:pPr lvl="0"/>
            <a:r>
              <a:rPr lang="de-DE" dirty="0"/>
              <a:t>Text bearbeiten</a:t>
            </a:r>
          </a:p>
        </p:txBody>
      </p:sp>
      <p:sp>
        <p:nvSpPr>
          <p:cNvPr id="2" name="Titel 1"/>
          <p:cNvSpPr>
            <a:spLocks noGrp="1"/>
          </p:cNvSpPr>
          <p:nvPr>
            <p:ph type="title"/>
          </p:nvPr>
        </p:nvSpPr>
        <p:spPr/>
        <p:txBody>
          <a:bodyPr/>
          <a:lstStyle>
            <a:lvl1pPr>
              <a:defRPr>
                <a:solidFill>
                  <a:schemeClr val="bg1"/>
                </a:solidFill>
              </a:defRPr>
            </a:lvl1pPr>
          </a:lstStyle>
          <a:p>
            <a:r>
              <a:rPr lang="de-DE"/>
              <a:t>Titelmasterformat durch Klicken bearbeiten</a:t>
            </a:r>
          </a:p>
        </p:txBody>
      </p:sp>
    </p:spTree>
    <p:extLst>
      <p:ext uri="{BB962C8B-B14F-4D97-AF65-F5344CB8AC3E}">
        <p14:creationId xmlns:p14="http://schemas.microsoft.com/office/powerpoint/2010/main" val="221862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sionsfenster">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r>
              <a:rPr lang="de-DE" altLang="de-DE"/>
              <a:t>15.01.2025</a:t>
            </a:r>
            <a:endParaRPr lang="de-DE" altLang="de-DE" dirty="0"/>
          </a:p>
        </p:txBody>
      </p:sp>
      <p:sp>
        <p:nvSpPr>
          <p:cNvPr id="8" name="Fußzeilenplatzhalter 7"/>
          <p:cNvSpPr>
            <a:spLocks noGrp="1"/>
          </p:cNvSpPr>
          <p:nvPr>
            <p:ph type="ftr" sz="quarter" idx="11"/>
          </p:nvPr>
        </p:nvSpPr>
        <p:spPr/>
        <p:txBody>
          <a:bodyPr/>
          <a:lstStyle/>
          <a:p>
            <a:pPr>
              <a:defRPr/>
            </a:pPr>
            <a:r>
              <a:rPr lang="de-DE"/>
              <a:t>Stand: Januar 2025</a:t>
            </a:r>
            <a:endParaRPr lang="de-DE" dirty="0"/>
          </a:p>
        </p:txBody>
      </p:sp>
      <p:sp>
        <p:nvSpPr>
          <p:cNvPr id="4" name="Titel 3"/>
          <p:cNvSpPr>
            <a:spLocks noGrp="1"/>
          </p:cNvSpPr>
          <p:nvPr>
            <p:ph type="title"/>
          </p:nvPr>
        </p:nvSpPr>
        <p:spPr/>
        <p:txBody>
          <a:bodyPr/>
          <a:lstStyle/>
          <a:p>
            <a:r>
              <a:rPr lang="de-DE"/>
              <a:t>Titelmasterformat durch Klicken bearbeiten</a:t>
            </a:r>
            <a:endParaRPr lang="de-DE" dirty="0"/>
          </a:p>
        </p:txBody>
      </p:sp>
      <p:sp>
        <p:nvSpPr>
          <p:cNvPr id="6" name="Rechteck 33"/>
          <p:cNvSpPr>
            <a:spLocks noChangeArrowheads="1"/>
          </p:cNvSpPr>
          <p:nvPr userDrawn="1"/>
        </p:nvSpPr>
        <p:spPr bwMode="auto">
          <a:xfrm>
            <a:off x="0" y="1267884"/>
            <a:ext cx="1294661" cy="1634067"/>
          </a:xfrm>
          <a:prstGeom prst="rect">
            <a:avLst/>
          </a:prstGeom>
          <a:noFill/>
          <a:ln w="19050" algn="ctr">
            <a:noFill/>
            <a:round/>
            <a:headEnd/>
            <a:tailEnd/>
          </a:ln>
        </p:spPr>
        <p:txBody>
          <a:bodyPr wrap="none" lIns="0" tIns="0" rIns="0" bIns="0" anchor="ctr"/>
          <a:lstStyle/>
          <a:p>
            <a:pPr algn="ctr" eaLnBrk="0" hangingPunct="0">
              <a:spcBef>
                <a:spcPts val="0"/>
              </a:spcBef>
            </a:pPr>
            <a:r>
              <a:rPr lang="de-DE" altLang="de-DE" sz="1067" dirty="0">
                <a:solidFill>
                  <a:schemeClr val="tx1"/>
                </a:solidFill>
                <a:latin typeface="+mj-lt"/>
                <a:ea typeface="+mn-ea"/>
                <a:cs typeface="Calibri"/>
              </a:rPr>
              <a:t>VISION</a:t>
            </a:r>
          </a:p>
        </p:txBody>
      </p:sp>
      <p:sp>
        <p:nvSpPr>
          <p:cNvPr id="10" name="Rechteck 33"/>
          <p:cNvSpPr>
            <a:spLocks noChangeArrowheads="1"/>
          </p:cNvSpPr>
          <p:nvPr userDrawn="1"/>
        </p:nvSpPr>
        <p:spPr bwMode="auto">
          <a:xfrm>
            <a:off x="0" y="4532484"/>
            <a:ext cx="1294661" cy="1536000"/>
          </a:xfrm>
          <a:prstGeom prst="rect">
            <a:avLst/>
          </a:prstGeom>
          <a:noFill/>
          <a:ln w="19050" algn="ctr">
            <a:noFill/>
            <a:round/>
            <a:headEnd/>
            <a:tailEnd/>
          </a:ln>
        </p:spPr>
        <p:txBody>
          <a:bodyPr wrap="none" lIns="0" tIns="0" rIns="0" bIns="0" anchor="ctr"/>
          <a:lstStyle/>
          <a:p>
            <a:pPr algn="ctr" eaLnBrk="0" hangingPunct="0">
              <a:spcBef>
                <a:spcPts val="0"/>
              </a:spcBef>
            </a:pPr>
            <a:r>
              <a:rPr lang="de-DE" altLang="de-DE" sz="1067" dirty="0">
                <a:solidFill>
                  <a:schemeClr val="tx1"/>
                </a:solidFill>
                <a:latin typeface="+mj-lt"/>
                <a:ea typeface="+mn-ea"/>
                <a:cs typeface="Calibri"/>
              </a:rPr>
              <a:t>PROJEKTE &amp; </a:t>
            </a:r>
          </a:p>
          <a:p>
            <a:pPr algn="ctr" eaLnBrk="0" hangingPunct="0">
              <a:spcBef>
                <a:spcPts val="0"/>
              </a:spcBef>
            </a:pPr>
            <a:r>
              <a:rPr lang="de-DE" altLang="de-DE" sz="1067" dirty="0">
                <a:solidFill>
                  <a:schemeClr val="tx1"/>
                </a:solidFill>
                <a:latin typeface="+mj-lt"/>
                <a:ea typeface="+mn-ea"/>
                <a:cs typeface="Calibri"/>
              </a:rPr>
              <a:t>MASSNAHMEN</a:t>
            </a:r>
          </a:p>
        </p:txBody>
      </p:sp>
      <p:sp>
        <p:nvSpPr>
          <p:cNvPr id="11" name="Rechteck 33"/>
          <p:cNvSpPr>
            <a:spLocks noChangeArrowheads="1"/>
          </p:cNvSpPr>
          <p:nvPr userDrawn="1"/>
        </p:nvSpPr>
        <p:spPr bwMode="auto">
          <a:xfrm>
            <a:off x="0" y="2901951"/>
            <a:ext cx="1294661" cy="1630532"/>
          </a:xfrm>
          <a:prstGeom prst="rect">
            <a:avLst/>
          </a:prstGeom>
          <a:noFill/>
          <a:ln w="19050" algn="ctr">
            <a:noFill/>
            <a:round/>
            <a:headEnd/>
            <a:tailEnd/>
          </a:ln>
        </p:spPr>
        <p:txBody>
          <a:bodyPr wrap="none" lIns="0" tIns="0" rIns="0" bIns="0" anchor="ctr"/>
          <a:lstStyle/>
          <a:p>
            <a:pPr algn="ctr" eaLnBrk="0" hangingPunct="0">
              <a:spcBef>
                <a:spcPts val="0"/>
              </a:spcBef>
            </a:pPr>
            <a:r>
              <a:rPr lang="de-DE" altLang="de-DE" sz="1067" dirty="0">
                <a:solidFill>
                  <a:schemeClr val="tx1"/>
                </a:solidFill>
                <a:latin typeface="+mj-lt"/>
                <a:ea typeface="+mn-ea"/>
                <a:cs typeface="Calibri"/>
              </a:rPr>
              <a:t>STRATEGIE</a:t>
            </a:r>
          </a:p>
        </p:txBody>
      </p:sp>
      <p:sp>
        <p:nvSpPr>
          <p:cNvPr id="13" name="Tabellenplatzhalter 12"/>
          <p:cNvSpPr>
            <a:spLocks noGrp="1"/>
          </p:cNvSpPr>
          <p:nvPr>
            <p:ph type="tbl" sz="quarter" idx="14"/>
          </p:nvPr>
        </p:nvSpPr>
        <p:spPr>
          <a:xfrm>
            <a:off x="1294661" y="2900892"/>
            <a:ext cx="9601200" cy="3167592"/>
          </a:xfrm>
          <a:prstGeom prst="rect">
            <a:avLst/>
          </a:prstGeom>
        </p:spPr>
        <p:txBody>
          <a:bodyPr>
            <a:normAutofit/>
          </a:bodyPr>
          <a:lstStyle>
            <a:lvl1pPr marL="0" indent="0" algn="l" defTabSz="1219170" rtl="0" eaLnBrk="1" latinLnBrk="0" hangingPunct="1">
              <a:buFont typeface="Arial" panose="020B0604020202020204" pitchFamily="34" charset="0"/>
              <a:buNone/>
              <a:defRPr lang="de-DE" sz="1067" b="0" kern="1200" dirty="0">
                <a:solidFill>
                  <a:schemeClr val="dk1"/>
                </a:solidFill>
                <a:latin typeface="+mj-lt"/>
                <a:ea typeface="+mn-ea"/>
                <a:cs typeface="+mn-cs"/>
              </a:defRPr>
            </a:lvl1pPr>
          </a:lstStyle>
          <a:p>
            <a:r>
              <a:rPr lang="de-DE"/>
              <a:t>Tabelle durch Klicken auf Symbol hinzufügen</a:t>
            </a:r>
            <a:endParaRPr lang="de-DE" dirty="0"/>
          </a:p>
        </p:txBody>
      </p:sp>
      <p:sp>
        <p:nvSpPr>
          <p:cNvPr id="16" name="Textplatzhalter 15"/>
          <p:cNvSpPr>
            <a:spLocks noGrp="1"/>
          </p:cNvSpPr>
          <p:nvPr>
            <p:ph type="body" sz="quarter" idx="15"/>
          </p:nvPr>
        </p:nvSpPr>
        <p:spPr>
          <a:xfrm>
            <a:off x="1294661" y="1458913"/>
            <a:ext cx="9600000" cy="1346019"/>
          </a:xfrm>
          <a:prstGeom prst="rect">
            <a:avLst/>
          </a:prstGeom>
          <a:solidFill>
            <a:schemeClr val="bg1">
              <a:lumMod val="95000"/>
            </a:schemeClr>
          </a:solidFill>
        </p:spPr>
        <p:txBody>
          <a:bodyPr lIns="108000" tIns="108000" rIns="108000" bIns="108000" anchor="ctr">
            <a:normAutofit/>
          </a:bodyPr>
          <a:lstStyle>
            <a:lvl1pPr algn="ctr">
              <a:defRPr sz="1800">
                <a:solidFill>
                  <a:srgbClr val="000000"/>
                </a:solidFill>
              </a:defRPr>
            </a:lvl1pPr>
            <a:lvl2pPr algn="ctr">
              <a:defRPr/>
            </a:lvl2pPr>
            <a:lvl3pPr algn="ctr">
              <a:defRPr/>
            </a:lvl3pPr>
            <a:lvl4pPr algn="ctr">
              <a:defRPr/>
            </a:lvl4pPr>
            <a:lvl5pPr algn="ctr">
              <a:defRPr/>
            </a:lvl5pPr>
          </a:lstStyle>
          <a:p>
            <a:pPr lvl="0"/>
            <a:r>
              <a:rPr lang="de-DE"/>
              <a:t>Textmasterformat bearbeiten</a:t>
            </a:r>
          </a:p>
        </p:txBody>
      </p:sp>
      <p:sp>
        <p:nvSpPr>
          <p:cNvPr id="18" name="Stern mit 8 Zacken 17"/>
          <p:cNvSpPr/>
          <p:nvPr userDrawn="1"/>
        </p:nvSpPr>
        <p:spPr>
          <a:xfrm>
            <a:off x="925076" y="1719722"/>
            <a:ext cx="739171" cy="730391"/>
          </a:xfrm>
          <a:prstGeom prst="star8">
            <a:avLst>
              <a:gd name="adj" fmla="val 15862"/>
            </a:avLst>
          </a:prstGeom>
          <a:solidFill>
            <a:schemeClr val="accent3"/>
          </a:solidFill>
          <a:ln>
            <a:noFill/>
          </a:ln>
        </p:spPr>
        <p:style>
          <a:lnRef idx="2">
            <a:schemeClr val="accent1">
              <a:shade val="50000"/>
            </a:schemeClr>
          </a:lnRef>
          <a:fillRef idx="1001">
            <a:schemeClr val="dk2"/>
          </a:fillRef>
          <a:effectRef idx="0">
            <a:schemeClr val="accent1"/>
          </a:effectRef>
          <a:fontRef idx="minor">
            <a:schemeClr val="lt1"/>
          </a:fontRef>
        </p:style>
        <p:txBody>
          <a:bodyPr lIns="0" tIns="0" rIns="0" bIns="0" rtlCol="0" anchor="ctr"/>
          <a:lstStyle/>
          <a:p>
            <a:pPr algn="ctr"/>
            <a:endParaRPr lang="de-DE" sz="1333" dirty="0"/>
          </a:p>
        </p:txBody>
      </p:sp>
    </p:spTree>
    <p:extLst>
      <p:ext uri="{BB962C8B-B14F-4D97-AF65-F5344CB8AC3E}">
        <p14:creationId xmlns:p14="http://schemas.microsoft.com/office/powerpoint/2010/main" val="150068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iorisierung">
    <p:spTree>
      <p:nvGrpSpPr>
        <p:cNvPr id="1" name=""/>
        <p:cNvGrpSpPr/>
        <p:nvPr/>
      </p:nvGrpSpPr>
      <p:grpSpPr>
        <a:xfrm>
          <a:off x="0" y="0"/>
          <a:ext cx="0" cy="0"/>
          <a:chOff x="0" y="0"/>
          <a:chExt cx="0" cy="0"/>
        </a:xfrm>
      </p:grpSpPr>
      <p:sp>
        <p:nvSpPr>
          <p:cNvPr id="14" name="Inhaltsplatzhalter 3"/>
          <p:cNvSpPr txBox="1">
            <a:spLocks/>
          </p:cNvSpPr>
          <p:nvPr userDrawn="1"/>
        </p:nvSpPr>
        <p:spPr>
          <a:xfrm>
            <a:off x="0" y="1267885"/>
            <a:ext cx="2878667" cy="5590116"/>
          </a:xfrm>
          <a:prstGeom prst="rect">
            <a:avLst/>
          </a:prstGeom>
          <a:solidFill>
            <a:schemeClr val="accent6">
              <a:lumMod val="20000"/>
              <a:lumOff val="80000"/>
            </a:schemeClr>
          </a:solidFill>
        </p:spPr>
        <p:txBody>
          <a:bodyPr vert="horz" lIns="288000" tIns="240000" rIns="288000" bIns="240000" rtlCol="0">
            <a:normAutofit/>
          </a:bodyPr>
          <a:lstStyle>
            <a:lvl1pPr marL="0" indent="0" algn="l" rtl="0" eaLnBrk="0" fontAlgn="base" hangingPunct="0">
              <a:lnSpc>
                <a:spcPct val="100000"/>
              </a:lnSpc>
              <a:spcBef>
                <a:spcPts val="0"/>
              </a:spcBef>
              <a:spcAft>
                <a:spcPts val="1200"/>
              </a:spcAft>
              <a:buFont typeface="Arial" panose="020B0604020202020204" pitchFamily="34" charset="0"/>
              <a:buNone/>
              <a:defRPr lang="de-DE" sz="1400" kern="1200" dirty="0">
                <a:solidFill>
                  <a:schemeClr val="tx1"/>
                </a:solidFill>
                <a:latin typeface="+mj-lt"/>
                <a:ea typeface="ヒラギノ角ゴ Pro W3" charset="0"/>
                <a:cs typeface="TheSansB W5 Plain" pitchFamily="34" charset="0"/>
              </a:defRPr>
            </a:lvl1pPr>
            <a:lvl2pPr marL="266700" indent="0" algn="l" rtl="0" eaLnBrk="0" fontAlgn="base" hangingPunct="0">
              <a:spcBef>
                <a:spcPts val="0"/>
              </a:spcBef>
              <a:spcAft>
                <a:spcPts val="600"/>
              </a:spcAft>
              <a:buFont typeface="Arial" panose="020B0604020202020204" pitchFamily="34" charset="0"/>
              <a:buNone/>
              <a:defRPr sz="1800" kern="1200">
                <a:solidFill>
                  <a:schemeClr val="tx1"/>
                </a:solidFill>
                <a:latin typeface="Calibri" pitchFamily="34" charset="0"/>
                <a:ea typeface="ヒラギノ角ゴ Pro W3" charset="0"/>
                <a:cs typeface="+mn-cs"/>
              </a:defRPr>
            </a:lvl2pPr>
            <a:lvl3pPr marL="534988" indent="0" algn="l" rtl="0" eaLnBrk="0" fontAlgn="base" hangingPunct="0">
              <a:spcBef>
                <a:spcPts val="0"/>
              </a:spcBef>
              <a:spcAft>
                <a:spcPts val="600"/>
              </a:spcAft>
              <a:buFont typeface="Arial" panose="020B0604020202020204" pitchFamily="34" charset="0"/>
              <a:buNone/>
              <a:defRPr sz="1800" kern="1200">
                <a:solidFill>
                  <a:schemeClr val="tx1"/>
                </a:solidFill>
                <a:latin typeface="Calibri" pitchFamily="34" charset="0"/>
                <a:ea typeface="ヒラギノ角ゴ Pro W3" charset="0"/>
                <a:cs typeface="+mn-cs"/>
              </a:defRPr>
            </a:lvl3pPr>
            <a:lvl4pPr marL="801688" indent="0" algn="l" rtl="0" eaLnBrk="0" fontAlgn="base" hangingPunct="0">
              <a:spcBef>
                <a:spcPts val="0"/>
              </a:spcBef>
              <a:spcAft>
                <a:spcPts val="600"/>
              </a:spcAft>
              <a:buFont typeface="Arial" panose="020B0604020202020204" pitchFamily="34" charset="0"/>
              <a:buNone/>
              <a:defRPr sz="1800" kern="1200">
                <a:solidFill>
                  <a:schemeClr val="tx1"/>
                </a:solidFill>
                <a:latin typeface="Calibri" pitchFamily="34" charset="0"/>
                <a:ea typeface="ヒラギノ角ゴ Pro W3" charset="0"/>
                <a:cs typeface="+mn-cs"/>
              </a:defRPr>
            </a:lvl4pPr>
            <a:lvl5pPr marL="1077912" indent="0" algn="l" rtl="0" eaLnBrk="0" fontAlgn="base" hangingPunct="0">
              <a:spcBef>
                <a:spcPts val="0"/>
              </a:spcBef>
              <a:spcAft>
                <a:spcPts val="600"/>
              </a:spcAft>
              <a:buFont typeface="Arial" panose="020B0604020202020204" pitchFamily="34" charset="0"/>
              <a:buNone/>
              <a:defRPr sz="1800" kern="1200">
                <a:solidFill>
                  <a:schemeClr val="tx1"/>
                </a:solidFill>
                <a:latin typeface="Calibri" pitchFamily="34" charset="0"/>
                <a:ea typeface="ヒラギノ角ゴ Pro W3"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4945" indent="-234945"/>
            <a:endParaRPr lang="de-DE" sz="1867" dirty="0"/>
          </a:p>
        </p:txBody>
      </p:sp>
      <p:sp>
        <p:nvSpPr>
          <p:cNvPr id="15" name="Inhaltsplatzhalter 3"/>
          <p:cNvSpPr txBox="1">
            <a:spLocks/>
          </p:cNvSpPr>
          <p:nvPr userDrawn="1"/>
        </p:nvSpPr>
        <p:spPr>
          <a:xfrm>
            <a:off x="3104444" y="1267885"/>
            <a:ext cx="2878667" cy="5590116"/>
          </a:xfrm>
          <a:prstGeom prst="rect">
            <a:avLst/>
          </a:prstGeom>
          <a:solidFill>
            <a:schemeClr val="accent6">
              <a:lumMod val="20000"/>
              <a:lumOff val="80000"/>
            </a:schemeClr>
          </a:solidFill>
        </p:spPr>
        <p:txBody>
          <a:bodyPr vert="horz" lIns="288000" tIns="240000" rIns="288000" bIns="240000" rtlCol="0">
            <a:normAutofit/>
          </a:bodyPr>
          <a:lstStyle>
            <a:lvl1pPr marL="0" indent="0" algn="l" rtl="0" eaLnBrk="0" fontAlgn="base" hangingPunct="0">
              <a:lnSpc>
                <a:spcPct val="100000"/>
              </a:lnSpc>
              <a:spcBef>
                <a:spcPts val="0"/>
              </a:spcBef>
              <a:spcAft>
                <a:spcPts val="1200"/>
              </a:spcAft>
              <a:buFont typeface="Arial" panose="020B0604020202020204" pitchFamily="34" charset="0"/>
              <a:buNone/>
              <a:defRPr lang="de-DE" sz="1400" kern="1200" dirty="0">
                <a:solidFill>
                  <a:schemeClr val="tx1"/>
                </a:solidFill>
                <a:latin typeface="+mj-lt"/>
                <a:ea typeface="ヒラギノ角ゴ Pro W3" charset="0"/>
                <a:cs typeface="TheSansB W5 Plain" pitchFamily="34" charset="0"/>
              </a:defRPr>
            </a:lvl1pPr>
            <a:lvl2pPr marL="266700" indent="0" algn="l" rtl="0" eaLnBrk="0" fontAlgn="base" hangingPunct="0">
              <a:spcBef>
                <a:spcPts val="0"/>
              </a:spcBef>
              <a:spcAft>
                <a:spcPts val="600"/>
              </a:spcAft>
              <a:buFont typeface="Arial" panose="020B0604020202020204" pitchFamily="34" charset="0"/>
              <a:buNone/>
              <a:defRPr sz="1800" kern="1200">
                <a:solidFill>
                  <a:schemeClr val="tx1"/>
                </a:solidFill>
                <a:latin typeface="Calibri" pitchFamily="34" charset="0"/>
                <a:ea typeface="ヒラギノ角ゴ Pro W3" charset="0"/>
                <a:cs typeface="+mn-cs"/>
              </a:defRPr>
            </a:lvl2pPr>
            <a:lvl3pPr marL="534988" indent="0" algn="l" rtl="0" eaLnBrk="0" fontAlgn="base" hangingPunct="0">
              <a:spcBef>
                <a:spcPts val="0"/>
              </a:spcBef>
              <a:spcAft>
                <a:spcPts val="600"/>
              </a:spcAft>
              <a:buFont typeface="Arial" panose="020B0604020202020204" pitchFamily="34" charset="0"/>
              <a:buNone/>
              <a:defRPr sz="1800" kern="1200">
                <a:solidFill>
                  <a:schemeClr val="tx1"/>
                </a:solidFill>
                <a:latin typeface="Calibri" pitchFamily="34" charset="0"/>
                <a:ea typeface="ヒラギノ角ゴ Pro W3" charset="0"/>
                <a:cs typeface="+mn-cs"/>
              </a:defRPr>
            </a:lvl3pPr>
            <a:lvl4pPr marL="801688" indent="0" algn="l" rtl="0" eaLnBrk="0" fontAlgn="base" hangingPunct="0">
              <a:spcBef>
                <a:spcPts val="0"/>
              </a:spcBef>
              <a:spcAft>
                <a:spcPts val="600"/>
              </a:spcAft>
              <a:buFont typeface="Arial" panose="020B0604020202020204" pitchFamily="34" charset="0"/>
              <a:buNone/>
              <a:defRPr sz="1800" kern="1200">
                <a:solidFill>
                  <a:schemeClr val="tx1"/>
                </a:solidFill>
                <a:latin typeface="Calibri" pitchFamily="34" charset="0"/>
                <a:ea typeface="ヒラギノ角ゴ Pro W3" charset="0"/>
                <a:cs typeface="+mn-cs"/>
              </a:defRPr>
            </a:lvl4pPr>
            <a:lvl5pPr marL="1077912" indent="0" algn="l" rtl="0" eaLnBrk="0" fontAlgn="base" hangingPunct="0">
              <a:spcBef>
                <a:spcPts val="0"/>
              </a:spcBef>
              <a:spcAft>
                <a:spcPts val="600"/>
              </a:spcAft>
              <a:buFont typeface="Arial" panose="020B0604020202020204" pitchFamily="34" charset="0"/>
              <a:buNone/>
              <a:defRPr sz="1800" kern="1200">
                <a:solidFill>
                  <a:schemeClr val="tx1"/>
                </a:solidFill>
                <a:latin typeface="Calibri" pitchFamily="34" charset="0"/>
                <a:ea typeface="ヒラギノ角ゴ Pro W3"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4945" indent="-234945"/>
            <a:endParaRPr lang="de-DE" sz="1867" dirty="0"/>
          </a:p>
        </p:txBody>
      </p:sp>
      <p:sp>
        <p:nvSpPr>
          <p:cNvPr id="16" name="Inhaltsplatzhalter 3"/>
          <p:cNvSpPr txBox="1">
            <a:spLocks/>
          </p:cNvSpPr>
          <p:nvPr userDrawn="1"/>
        </p:nvSpPr>
        <p:spPr>
          <a:xfrm>
            <a:off x="6208888" y="1267885"/>
            <a:ext cx="2878667" cy="5590116"/>
          </a:xfrm>
          <a:prstGeom prst="rect">
            <a:avLst/>
          </a:prstGeom>
          <a:solidFill>
            <a:schemeClr val="accent6">
              <a:lumMod val="20000"/>
              <a:lumOff val="80000"/>
            </a:schemeClr>
          </a:solidFill>
        </p:spPr>
        <p:txBody>
          <a:bodyPr vert="horz" lIns="288000" tIns="240000" rIns="288000" bIns="240000" rtlCol="0">
            <a:normAutofit/>
          </a:bodyPr>
          <a:lstStyle>
            <a:lvl1pPr marL="0" indent="0" algn="l" rtl="0" eaLnBrk="0" fontAlgn="base" hangingPunct="0">
              <a:lnSpc>
                <a:spcPct val="100000"/>
              </a:lnSpc>
              <a:spcBef>
                <a:spcPts val="0"/>
              </a:spcBef>
              <a:spcAft>
                <a:spcPts val="1200"/>
              </a:spcAft>
              <a:buFont typeface="Arial" panose="020B0604020202020204" pitchFamily="34" charset="0"/>
              <a:buNone/>
              <a:defRPr lang="de-DE" sz="1400" kern="1200" dirty="0">
                <a:solidFill>
                  <a:schemeClr val="tx1"/>
                </a:solidFill>
                <a:latin typeface="+mj-lt"/>
                <a:ea typeface="ヒラギノ角ゴ Pro W3" charset="0"/>
                <a:cs typeface="TheSansB W5 Plain" pitchFamily="34" charset="0"/>
              </a:defRPr>
            </a:lvl1pPr>
            <a:lvl2pPr marL="266700" indent="0" algn="l" rtl="0" eaLnBrk="0" fontAlgn="base" hangingPunct="0">
              <a:spcBef>
                <a:spcPts val="0"/>
              </a:spcBef>
              <a:spcAft>
                <a:spcPts val="600"/>
              </a:spcAft>
              <a:buFont typeface="Arial" panose="020B0604020202020204" pitchFamily="34" charset="0"/>
              <a:buNone/>
              <a:defRPr sz="1800" kern="1200">
                <a:solidFill>
                  <a:schemeClr val="tx1"/>
                </a:solidFill>
                <a:latin typeface="Calibri" pitchFamily="34" charset="0"/>
                <a:ea typeface="ヒラギノ角ゴ Pro W3" charset="0"/>
                <a:cs typeface="+mn-cs"/>
              </a:defRPr>
            </a:lvl2pPr>
            <a:lvl3pPr marL="534988" indent="0" algn="l" rtl="0" eaLnBrk="0" fontAlgn="base" hangingPunct="0">
              <a:spcBef>
                <a:spcPts val="0"/>
              </a:spcBef>
              <a:spcAft>
                <a:spcPts val="600"/>
              </a:spcAft>
              <a:buFont typeface="Arial" panose="020B0604020202020204" pitchFamily="34" charset="0"/>
              <a:buNone/>
              <a:defRPr sz="1800" kern="1200">
                <a:solidFill>
                  <a:schemeClr val="tx1"/>
                </a:solidFill>
                <a:latin typeface="Calibri" pitchFamily="34" charset="0"/>
                <a:ea typeface="ヒラギノ角ゴ Pro W3" charset="0"/>
                <a:cs typeface="+mn-cs"/>
              </a:defRPr>
            </a:lvl3pPr>
            <a:lvl4pPr marL="801688" indent="0" algn="l" rtl="0" eaLnBrk="0" fontAlgn="base" hangingPunct="0">
              <a:spcBef>
                <a:spcPts val="0"/>
              </a:spcBef>
              <a:spcAft>
                <a:spcPts val="600"/>
              </a:spcAft>
              <a:buFont typeface="Arial" panose="020B0604020202020204" pitchFamily="34" charset="0"/>
              <a:buNone/>
              <a:defRPr sz="1800" kern="1200">
                <a:solidFill>
                  <a:schemeClr val="tx1"/>
                </a:solidFill>
                <a:latin typeface="Calibri" pitchFamily="34" charset="0"/>
                <a:ea typeface="ヒラギノ角ゴ Pro W3" charset="0"/>
                <a:cs typeface="+mn-cs"/>
              </a:defRPr>
            </a:lvl4pPr>
            <a:lvl5pPr marL="1077912" indent="0" algn="l" rtl="0" eaLnBrk="0" fontAlgn="base" hangingPunct="0">
              <a:spcBef>
                <a:spcPts val="0"/>
              </a:spcBef>
              <a:spcAft>
                <a:spcPts val="600"/>
              </a:spcAft>
              <a:buFont typeface="Arial" panose="020B0604020202020204" pitchFamily="34" charset="0"/>
              <a:buNone/>
              <a:defRPr sz="1800" kern="1200">
                <a:solidFill>
                  <a:schemeClr val="tx1"/>
                </a:solidFill>
                <a:latin typeface="Calibri" pitchFamily="34" charset="0"/>
                <a:ea typeface="ヒラギノ角ゴ Pro W3"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4945" indent="-234945"/>
            <a:endParaRPr lang="de-DE" sz="1867" dirty="0"/>
          </a:p>
        </p:txBody>
      </p:sp>
      <p:sp>
        <p:nvSpPr>
          <p:cNvPr id="17" name="Inhaltsplatzhalter 3"/>
          <p:cNvSpPr txBox="1">
            <a:spLocks/>
          </p:cNvSpPr>
          <p:nvPr userDrawn="1"/>
        </p:nvSpPr>
        <p:spPr>
          <a:xfrm>
            <a:off x="9313333" y="1267885"/>
            <a:ext cx="2878667" cy="5590116"/>
          </a:xfrm>
          <a:prstGeom prst="rect">
            <a:avLst/>
          </a:prstGeom>
          <a:solidFill>
            <a:schemeClr val="accent6">
              <a:lumMod val="20000"/>
              <a:lumOff val="80000"/>
            </a:schemeClr>
          </a:solidFill>
        </p:spPr>
        <p:txBody>
          <a:bodyPr vert="horz" lIns="288000" tIns="240000" rIns="288000" bIns="240000" rtlCol="0">
            <a:normAutofit/>
          </a:bodyPr>
          <a:lstStyle>
            <a:lvl1pPr marL="0" indent="0" algn="l" rtl="0" eaLnBrk="0" fontAlgn="base" hangingPunct="0">
              <a:lnSpc>
                <a:spcPct val="100000"/>
              </a:lnSpc>
              <a:spcBef>
                <a:spcPts val="0"/>
              </a:spcBef>
              <a:spcAft>
                <a:spcPts val="1200"/>
              </a:spcAft>
              <a:buFont typeface="Arial" panose="020B0604020202020204" pitchFamily="34" charset="0"/>
              <a:buNone/>
              <a:defRPr lang="de-DE" sz="1400" kern="1200" dirty="0">
                <a:solidFill>
                  <a:schemeClr val="tx1"/>
                </a:solidFill>
                <a:latin typeface="+mj-lt"/>
                <a:ea typeface="ヒラギノ角ゴ Pro W3" charset="0"/>
                <a:cs typeface="TheSansB W5 Plain" pitchFamily="34" charset="0"/>
              </a:defRPr>
            </a:lvl1pPr>
            <a:lvl2pPr marL="266700" indent="0" algn="l" rtl="0" eaLnBrk="0" fontAlgn="base" hangingPunct="0">
              <a:spcBef>
                <a:spcPts val="0"/>
              </a:spcBef>
              <a:spcAft>
                <a:spcPts val="600"/>
              </a:spcAft>
              <a:buFont typeface="Arial" panose="020B0604020202020204" pitchFamily="34" charset="0"/>
              <a:buNone/>
              <a:defRPr sz="1800" kern="1200">
                <a:solidFill>
                  <a:schemeClr val="tx1"/>
                </a:solidFill>
                <a:latin typeface="Calibri" pitchFamily="34" charset="0"/>
                <a:ea typeface="ヒラギノ角ゴ Pro W3" charset="0"/>
                <a:cs typeface="+mn-cs"/>
              </a:defRPr>
            </a:lvl2pPr>
            <a:lvl3pPr marL="534988" indent="0" algn="l" rtl="0" eaLnBrk="0" fontAlgn="base" hangingPunct="0">
              <a:spcBef>
                <a:spcPts val="0"/>
              </a:spcBef>
              <a:spcAft>
                <a:spcPts val="600"/>
              </a:spcAft>
              <a:buFont typeface="Arial" panose="020B0604020202020204" pitchFamily="34" charset="0"/>
              <a:buNone/>
              <a:defRPr sz="1800" kern="1200">
                <a:solidFill>
                  <a:schemeClr val="tx1"/>
                </a:solidFill>
                <a:latin typeface="Calibri" pitchFamily="34" charset="0"/>
                <a:ea typeface="ヒラギノ角ゴ Pro W3" charset="0"/>
                <a:cs typeface="+mn-cs"/>
              </a:defRPr>
            </a:lvl3pPr>
            <a:lvl4pPr marL="801688" indent="0" algn="l" rtl="0" eaLnBrk="0" fontAlgn="base" hangingPunct="0">
              <a:spcBef>
                <a:spcPts val="0"/>
              </a:spcBef>
              <a:spcAft>
                <a:spcPts val="600"/>
              </a:spcAft>
              <a:buFont typeface="Arial" panose="020B0604020202020204" pitchFamily="34" charset="0"/>
              <a:buNone/>
              <a:defRPr sz="1800" kern="1200">
                <a:solidFill>
                  <a:schemeClr val="tx1"/>
                </a:solidFill>
                <a:latin typeface="Calibri" pitchFamily="34" charset="0"/>
                <a:ea typeface="ヒラギノ角ゴ Pro W3" charset="0"/>
                <a:cs typeface="+mn-cs"/>
              </a:defRPr>
            </a:lvl4pPr>
            <a:lvl5pPr marL="1077912" indent="0" algn="l" rtl="0" eaLnBrk="0" fontAlgn="base" hangingPunct="0">
              <a:spcBef>
                <a:spcPts val="0"/>
              </a:spcBef>
              <a:spcAft>
                <a:spcPts val="600"/>
              </a:spcAft>
              <a:buFont typeface="Arial" panose="020B0604020202020204" pitchFamily="34" charset="0"/>
              <a:buNone/>
              <a:defRPr sz="1800" kern="1200">
                <a:solidFill>
                  <a:schemeClr val="tx1"/>
                </a:solidFill>
                <a:latin typeface="Calibri" pitchFamily="34" charset="0"/>
                <a:ea typeface="ヒラギノ角ゴ Pro W3"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4945" indent="-234945"/>
            <a:endParaRPr lang="de-DE" sz="1867" dirty="0"/>
          </a:p>
        </p:txBody>
      </p:sp>
      <p:sp>
        <p:nvSpPr>
          <p:cNvPr id="2" name="Titel 1"/>
          <p:cNvSpPr>
            <a:spLocks noGrp="1"/>
          </p:cNvSpPr>
          <p:nvPr>
            <p:ph type="title"/>
          </p:nvPr>
        </p:nvSpPr>
        <p:spPr/>
        <p:txBody>
          <a:bodyPr/>
          <a:lstStyle/>
          <a:p>
            <a:r>
              <a:rPr lang="de-DE"/>
              <a:t>Titelmasterformat durch Klicken bearbeiten</a:t>
            </a:r>
          </a:p>
        </p:txBody>
      </p:sp>
      <p:sp>
        <p:nvSpPr>
          <p:cNvPr id="4" name="Textfeld 3"/>
          <p:cNvSpPr txBox="1"/>
          <p:nvPr userDrawn="1"/>
        </p:nvSpPr>
        <p:spPr>
          <a:xfrm>
            <a:off x="4020" y="6210000"/>
            <a:ext cx="2878667" cy="6480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000"/>
                </a:moveTo>
                <a:cubicBezTo>
                  <a:pt x="2308" y="2478"/>
                  <a:pt x="5211" y="2422"/>
                  <a:pt x="10000" y="0"/>
                </a:cubicBezTo>
                <a:lnTo>
                  <a:pt x="10000" y="10000"/>
                </a:lnTo>
                <a:lnTo>
                  <a:pt x="0" y="10000"/>
                </a:lnTo>
                <a:lnTo>
                  <a:pt x="0" y="2000"/>
                </a:lnTo>
                <a:close/>
              </a:path>
            </a:pathLst>
          </a:custGeom>
          <a:solidFill>
            <a:schemeClr val="accent2">
              <a:alpha val="90000"/>
            </a:schemeClr>
          </a:solidFill>
        </p:spPr>
        <p:txBody>
          <a:bodyPr vert="horz" lIns="108000" tIns="216000" rIns="108000" bIns="108000" rtlCol="0" anchor="ctr">
            <a:normAutofit/>
          </a:bodyPr>
          <a:lstStyle>
            <a:lvl1pPr marL="0" lvl="0" indent="0" algn="ctr" eaLnBrk="0" hangingPunct="0">
              <a:lnSpc>
                <a:spcPct val="100000"/>
              </a:lnSpc>
              <a:spcBef>
                <a:spcPts val="0"/>
              </a:spcBef>
              <a:spcAft>
                <a:spcPts val="0"/>
              </a:spcAft>
              <a:buFont typeface="Arial" panose="020B0604020202020204" pitchFamily="34" charset="0"/>
              <a:buNone/>
              <a:defRPr sz="1600" baseline="0">
                <a:solidFill>
                  <a:schemeClr val="bg1"/>
                </a:solidFill>
                <a:latin typeface="+mj-lt"/>
                <a:ea typeface="ヒラギノ角ゴ Pro W3" charset="0"/>
                <a:cs typeface="TheSansB W5 Plain" pitchFamily="34" charset="0"/>
              </a:defRPr>
            </a:lvl1pPr>
            <a:lvl2pPr marL="266700" indent="0" eaLnBrk="0" hangingPunct="0">
              <a:spcBef>
                <a:spcPts val="0"/>
              </a:spcBef>
              <a:spcAft>
                <a:spcPts val="600"/>
              </a:spcAft>
              <a:buFont typeface="Arial" panose="020B0604020202020204" pitchFamily="34" charset="0"/>
              <a:buNone/>
              <a:defRPr sz="1800">
                <a:ea typeface="ヒラギノ角ゴ Pro W3" charset="0"/>
              </a:defRPr>
            </a:lvl2pPr>
            <a:lvl3pPr marL="534988" indent="0" eaLnBrk="0" hangingPunct="0">
              <a:spcBef>
                <a:spcPts val="0"/>
              </a:spcBef>
              <a:spcAft>
                <a:spcPts val="600"/>
              </a:spcAft>
              <a:buFont typeface="Arial" panose="020B0604020202020204" pitchFamily="34" charset="0"/>
              <a:buNone/>
              <a:defRPr sz="1800">
                <a:ea typeface="ヒラギノ角ゴ Pro W3" charset="0"/>
              </a:defRPr>
            </a:lvl3pPr>
            <a:lvl4pPr marL="801688" indent="0" eaLnBrk="0" hangingPunct="0">
              <a:spcBef>
                <a:spcPts val="0"/>
              </a:spcBef>
              <a:spcAft>
                <a:spcPts val="600"/>
              </a:spcAft>
              <a:buFont typeface="Arial" panose="020B0604020202020204" pitchFamily="34" charset="0"/>
              <a:buNone/>
              <a:defRPr sz="1800">
                <a:ea typeface="ヒラギノ角ゴ Pro W3" charset="0"/>
              </a:defRPr>
            </a:lvl4pPr>
            <a:lvl5pPr marL="1077912" indent="0" eaLnBrk="0" hangingPunct="0">
              <a:spcBef>
                <a:spcPts val="0"/>
              </a:spcBef>
              <a:spcAft>
                <a:spcPts val="600"/>
              </a:spcAft>
              <a:buFont typeface="Arial" panose="020B0604020202020204" pitchFamily="34" charset="0"/>
              <a:buNone/>
              <a:defRPr sz="1800">
                <a:ea typeface="ヒラギノ角ゴ Pro W3" charset="0"/>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lvl="0"/>
            <a:r>
              <a:rPr lang="de-DE" sz="1800" dirty="0" err="1">
                <a:latin typeface="Times New Roman" panose="02020603050405020304" pitchFamily="18" charset="0"/>
                <a:cs typeface="Times New Roman" panose="02020603050405020304" pitchFamily="18" charset="0"/>
              </a:rPr>
              <a:t>Prio</a:t>
            </a:r>
            <a:r>
              <a:rPr lang="de-DE" sz="1800" dirty="0">
                <a:latin typeface="Times New Roman" panose="02020603050405020304" pitchFamily="18" charset="0"/>
                <a:cs typeface="Times New Roman" panose="02020603050405020304" pitchFamily="18" charset="0"/>
              </a:rPr>
              <a:t> A</a:t>
            </a:r>
          </a:p>
        </p:txBody>
      </p:sp>
      <p:sp>
        <p:nvSpPr>
          <p:cNvPr id="23" name="Textfeld 22"/>
          <p:cNvSpPr txBox="1"/>
          <p:nvPr userDrawn="1"/>
        </p:nvSpPr>
        <p:spPr>
          <a:xfrm>
            <a:off x="3108464" y="6210000"/>
            <a:ext cx="2878667" cy="6480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000"/>
                </a:moveTo>
                <a:cubicBezTo>
                  <a:pt x="1795" y="2249"/>
                  <a:pt x="4516" y="2804"/>
                  <a:pt x="10000" y="0"/>
                </a:cubicBezTo>
                <a:lnTo>
                  <a:pt x="10000" y="10000"/>
                </a:lnTo>
                <a:lnTo>
                  <a:pt x="0" y="10000"/>
                </a:lnTo>
                <a:lnTo>
                  <a:pt x="0" y="2000"/>
                </a:lnTo>
                <a:close/>
              </a:path>
            </a:pathLst>
          </a:custGeom>
          <a:solidFill>
            <a:schemeClr val="accent1">
              <a:alpha val="90000"/>
            </a:schemeClr>
          </a:solidFill>
        </p:spPr>
        <p:txBody>
          <a:bodyPr vert="horz" lIns="108000" tIns="216000" rIns="108000" bIns="108000" rtlCol="0" anchor="ctr">
            <a:normAutofit/>
          </a:bodyPr>
          <a:lstStyle>
            <a:lvl1pPr marL="0" lvl="0" indent="0" algn="ctr" eaLnBrk="0" hangingPunct="0">
              <a:lnSpc>
                <a:spcPct val="100000"/>
              </a:lnSpc>
              <a:spcBef>
                <a:spcPts val="0"/>
              </a:spcBef>
              <a:spcAft>
                <a:spcPts val="0"/>
              </a:spcAft>
              <a:buFont typeface="Arial" panose="020B0604020202020204" pitchFamily="34" charset="0"/>
              <a:buNone/>
              <a:defRPr sz="1600">
                <a:solidFill>
                  <a:schemeClr val="bg1"/>
                </a:solidFill>
                <a:latin typeface="+mj-lt"/>
                <a:ea typeface="ヒラギノ角ゴ Pro W3" charset="0"/>
                <a:cs typeface="TheSansB W5 Plain" pitchFamily="34" charset="0"/>
              </a:defRPr>
            </a:lvl1pPr>
            <a:lvl2pPr marL="266700" indent="0" eaLnBrk="0" hangingPunct="0">
              <a:spcBef>
                <a:spcPts val="0"/>
              </a:spcBef>
              <a:spcAft>
                <a:spcPts val="600"/>
              </a:spcAft>
              <a:buFont typeface="Arial" panose="020B0604020202020204" pitchFamily="34" charset="0"/>
              <a:buNone/>
              <a:defRPr sz="1800">
                <a:ea typeface="ヒラギノ角ゴ Pro W3" charset="0"/>
              </a:defRPr>
            </a:lvl2pPr>
            <a:lvl3pPr marL="534988" indent="0" eaLnBrk="0" hangingPunct="0">
              <a:spcBef>
                <a:spcPts val="0"/>
              </a:spcBef>
              <a:spcAft>
                <a:spcPts val="600"/>
              </a:spcAft>
              <a:buFont typeface="Arial" panose="020B0604020202020204" pitchFamily="34" charset="0"/>
              <a:buNone/>
              <a:defRPr sz="1800">
                <a:ea typeface="ヒラギノ角ゴ Pro W3" charset="0"/>
              </a:defRPr>
            </a:lvl3pPr>
            <a:lvl4pPr marL="801688" indent="0" eaLnBrk="0" hangingPunct="0">
              <a:spcBef>
                <a:spcPts val="0"/>
              </a:spcBef>
              <a:spcAft>
                <a:spcPts val="600"/>
              </a:spcAft>
              <a:buFont typeface="Arial" panose="020B0604020202020204" pitchFamily="34" charset="0"/>
              <a:buNone/>
              <a:defRPr sz="1800">
                <a:ea typeface="ヒラギノ角ゴ Pro W3" charset="0"/>
              </a:defRPr>
            </a:lvl4pPr>
            <a:lvl5pPr marL="1077912" indent="0" eaLnBrk="0" hangingPunct="0">
              <a:spcBef>
                <a:spcPts val="0"/>
              </a:spcBef>
              <a:spcAft>
                <a:spcPts val="600"/>
              </a:spcAft>
              <a:buFont typeface="Arial" panose="020B0604020202020204" pitchFamily="34" charset="0"/>
              <a:buNone/>
              <a:defRPr sz="1800">
                <a:ea typeface="ヒラギノ角ゴ Pro W3" charset="0"/>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lvl="0"/>
            <a:r>
              <a:rPr lang="de-DE" sz="1800" dirty="0" err="1">
                <a:latin typeface="Times New Roman" panose="02020603050405020304" pitchFamily="18" charset="0"/>
                <a:cs typeface="Times New Roman" panose="02020603050405020304" pitchFamily="18" charset="0"/>
              </a:rPr>
              <a:t>Prio</a:t>
            </a:r>
            <a:r>
              <a:rPr lang="de-DE" sz="1800" dirty="0">
                <a:latin typeface="Times New Roman" panose="02020603050405020304" pitchFamily="18" charset="0"/>
                <a:cs typeface="Times New Roman" panose="02020603050405020304" pitchFamily="18" charset="0"/>
              </a:rPr>
              <a:t> B</a:t>
            </a:r>
          </a:p>
        </p:txBody>
      </p:sp>
      <p:sp>
        <p:nvSpPr>
          <p:cNvPr id="24" name="Textfeld 23"/>
          <p:cNvSpPr txBox="1"/>
          <p:nvPr userDrawn="1"/>
        </p:nvSpPr>
        <p:spPr>
          <a:xfrm>
            <a:off x="6212908" y="6210000"/>
            <a:ext cx="2878667" cy="6480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000"/>
                </a:moveTo>
                <a:cubicBezTo>
                  <a:pt x="2340" y="2402"/>
                  <a:pt x="4682" y="2651"/>
                  <a:pt x="10000" y="0"/>
                </a:cubicBezTo>
                <a:lnTo>
                  <a:pt x="10000" y="10000"/>
                </a:lnTo>
                <a:lnTo>
                  <a:pt x="0" y="10000"/>
                </a:lnTo>
                <a:lnTo>
                  <a:pt x="0" y="2000"/>
                </a:lnTo>
                <a:close/>
              </a:path>
            </a:pathLst>
          </a:custGeom>
          <a:solidFill>
            <a:schemeClr val="accent5">
              <a:alpha val="80000"/>
            </a:schemeClr>
          </a:solidFill>
        </p:spPr>
        <p:txBody>
          <a:bodyPr vert="horz" lIns="108000" tIns="216000" rIns="108000" bIns="108000" rtlCol="0" anchor="ctr">
            <a:normAutofit/>
          </a:bodyPr>
          <a:lstStyle>
            <a:lvl1pPr marL="0" lvl="0" indent="0" algn="ctr" eaLnBrk="0" hangingPunct="0">
              <a:lnSpc>
                <a:spcPct val="100000"/>
              </a:lnSpc>
              <a:spcBef>
                <a:spcPts val="0"/>
              </a:spcBef>
              <a:spcAft>
                <a:spcPts val="0"/>
              </a:spcAft>
              <a:buFont typeface="Arial" panose="020B0604020202020204" pitchFamily="34" charset="0"/>
              <a:buNone/>
              <a:defRPr sz="1600">
                <a:solidFill>
                  <a:schemeClr val="bg1"/>
                </a:solidFill>
                <a:latin typeface="+mj-lt"/>
                <a:ea typeface="ヒラギノ角ゴ Pro W3" charset="0"/>
                <a:cs typeface="TheSansB W5 Plain" pitchFamily="34" charset="0"/>
              </a:defRPr>
            </a:lvl1pPr>
            <a:lvl2pPr marL="266700" indent="0" eaLnBrk="0" hangingPunct="0">
              <a:spcBef>
                <a:spcPts val="0"/>
              </a:spcBef>
              <a:spcAft>
                <a:spcPts val="600"/>
              </a:spcAft>
              <a:buFont typeface="Arial" panose="020B0604020202020204" pitchFamily="34" charset="0"/>
              <a:buNone/>
              <a:defRPr sz="1800">
                <a:ea typeface="ヒラギノ角ゴ Pro W3" charset="0"/>
              </a:defRPr>
            </a:lvl2pPr>
            <a:lvl3pPr marL="534988" indent="0" eaLnBrk="0" hangingPunct="0">
              <a:spcBef>
                <a:spcPts val="0"/>
              </a:spcBef>
              <a:spcAft>
                <a:spcPts val="600"/>
              </a:spcAft>
              <a:buFont typeface="Arial" panose="020B0604020202020204" pitchFamily="34" charset="0"/>
              <a:buNone/>
              <a:defRPr sz="1800">
                <a:ea typeface="ヒラギノ角ゴ Pro W3" charset="0"/>
              </a:defRPr>
            </a:lvl3pPr>
            <a:lvl4pPr marL="801688" indent="0" eaLnBrk="0" hangingPunct="0">
              <a:spcBef>
                <a:spcPts val="0"/>
              </a:spcBef>
              <a:spcAft>
                <a:spcPts val="600"/>
              </a:spcAft>
              <a:buFont typeface="Arial" panose="020B0604020202020204" pitchFamily="34" charset="0"/>
              <a:buNone/>
              <a:defRPr sz="1800">
                <a:ea typeface="ヒラギノ角ゴ Pro W3" charset="0"/>
              </a:defRPr>
            </a:lvl4pPr>
            <a:lvl5pPr marL="1077912" indent="0" eaLnBrk="0" hangingPunct="0">
              <a:spcBef>
                <a:spcPts val="0"/>
              </a:spcBef>
              <a:spcAft>
                <a:spcPts val="600"/>
              </a:spcAft>
              <a:buFont typeface="Arial" panose="020B0604020202020204" pitchFamily="34" charset="0"/>
              <a:buNone/>
              <a:defRPr sz="1800">
                <a:ea typeface="ヒラギノ角ゴ Pro W3" charset="0"/>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lvl="0"/>
            <a:r>
              <a:rPr lang="de-DE" sz="1800" dirty="0" err="1">
                <a:latin typeface="Times New Roman" panose="02020603050405020304" pitchFamily="18" charset="0"/>
                <a:cs typeface="Times New Roman" panose="02020603050405020304" pitchFamily="18" charset="0"/>
              </a:rPr>
              <a:t>Prio</a:t>
            </a:r>
            <a:r>
              <a:rPr lang="de-DE" sz="1800" dirty="0">
                <a:latin typeface="Times New Roman" panose="02020603050405020304" pitchFamily="18" charset="0"/>
                <a:cs typeface="Times New Roman" panose="02020603050405020304" pitchFamily="18" charset="0"/>
              </a:rPr>
              <a:t> C</a:t>
            </a:r>
          </a:p>
        </p:txBody>
      </p:sp>
      <p:sp>
        <p:nvSpPr>
          <p:cNvPr id="25" name="Textfeld 24"/>
          <p:cNvSpPr txBox="1"/>
          <p:nvPr userDrawn="1"/>
        </p:nvSpPr>
        <p:spPr>
          <a:xfrm>
            <a:off x="9317353" y="6210000"/>
            <a:ext cx="2878667" cy="6480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000"/>
                </a:moveTo>
                <a:cubicBezTo>
                  <a:pt x="2423" y="2249"/>
                  <a:pt x="5426" y="2575"/>
                  <a:pt x="10000" y="0"/>
                </a:cubicBezTo>
                <a:lnTo>
                  <a:pt x="10000" y="10000"/>
                </a:lnTo>
                <a:lnTo>
                  <a:pt x="0" y="10000"/>
                </a:lnTo>
                <a:lnTo>
                  <a:pt x="0" y="2000"/>
                </a:lnTo>
                <a:close/>
              </a:path>
            </a:pathLst>
          </a:custGeom>
          <a:solidFill>
            <a:schemeClr val="accent3">
              <a:alpha val="90000"/>
            </a:schemeClr>
          </a:solidFill>
        </p:spPr>
        <p:txBody>
          <a:bodyPr vert="horz" lIns="108000" tIns="216000" rIns="108000" bIns="108000" rtlCol="0" anchor="ctr">
            <a:normAutofit/>
          </a:bodyPr>
          <a:lstStyle>
            <a:lvl1pPr marL="0" lvl="0" indent="0" algn="ctr" eaLnBrk="0" hangingPunct="0">
              <a:lnSpc>
                <a:spcPct val="100000"/>
              </a:lnSpc>
              <a:spcBef>
                <a:spcPts val="0"/>
              </a:spcBef>
              <a:spcAft>
                <a:spcPts val="0"/>
              </a:spcAft>
              <a:buFont typeface="Arial" panose="020B0604020202020204" pitchFamily="34" charset="0"/>
              <a:buNone/>
              <a:defRPr sz="1600">
                <a:solidFill>
                  <a:schemeClr val="bg1"/>
                </a:solidFill>
                <a:latin typeface="+mj-lt"/>
                <a:ea typeface="ヒラギノ角ゴ Pro W3" charset="0"/>
                <a:cs typeface="TheSansB W5 Plain" pitchFamily="34" charset="0"/>
              </a:defRPr>
            </a:lvl1pPr>
            <a:lvl2pPr marL="266700" indent="0" eaLnBrk="0" hangingPunct="0">
              <a:spcBef>
                <a:spcPts val="0"/>
              </a:spcBef>
              <a:spcAft>
                <a:spcPts val="600"/>
              </a:spcAft>
              <a:buFont typeface="Arial" panose="020B0604020202020204" pitchFamily="34" charset="0"/>
              <a:buNone/>
              <a:defRPr sz="1800">
                <a:ea typeface="ヒラギノ角ゴ Pro W3" charset="0"/>
              </a:defRPr>
            </a:lvl2pPr>
            <a:lvl3pPr marL="534988" indent="0" eaLnBrk="0" hangingPunct="0">
              <a:spcBef>
                <a:spcPts val="0"/>
              </a:spcBef>
              <a:spcAft>
                <a:spcPts val="600"/>
              </a:spcAft>
              <a:buFont typeface="Arial" panose="020B0604020202020204" pitchFamily="34" charset="0"/>
              <a:buNone/>
              <a:defRPr sz="1800">
                <a:ea typeface="ヒラギノ角ゴ Pro W3" charset="0"/>
              </a:defRPr>
            </a:lvl3pPr>
            <a:lvl4pPr marL="801688" indent="0" eaLnBrk="0" hangingPunct="0">
              <a:spcBef>
                <a:spcPts val="0"/>
              </a:spcBef>
              <a:spcAft>
                <a:spcPts val="600"/>
              </a:spcAft>
              <a:buFont typeface="Arial" panose="020B0604020202020204" pitchFamily="34" charset="0"/>
              <a:buNone/>
              <a:defRPr sz="1800">
                <a:ea typeface="ヒラギノ角ゴ Pro W3" charset="0"/>
              </a:defRPr>
            </a:lvl4pPr>
            <a:lvl5pPr marL="1077912" indent="0" eaLnBrk="0" hangingPunct="0">
              <a:spcBef>
                <a:spcPts val="0"/>
              </a:spcBef>
              <a:spcAft>
                <a:spcPts val="600"/>
              </a:spcAft>
              <a:buFont typeface="Arial" panose="020B0604020202020204" pitchFamily="34" charset="0"/>
              <a:buNone/>
              <a:defRPr sz="1800">
                <a:ea typeface="ヒラギノ角ゴ Pro W3" charset="0"/>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lvl="0"/>
            <a:r>
              <a:rPr lang="de-DE" sz="1800" dirty="0">
                <a:latin typeface="Times New Roman" panose="02020603050405020304" pitchFamily="18" charset="0"/>
                <a:cs typeface="Times New Roman" panose="02020603050405020304" pitchFamily="18" charset="0"/>
              </a:rPr>
              <a:t>Pausiert / Wartet</a:t>
            </a:r>
          </a:p>
        </p:txBody>
      </p:sp>
    </p:spTree>
    <p:extLst>
      <p:ext uri="{BB962C8B-B14F-4D97-AF65-F5344CB8AC3E}">
        <p14:creationId xmlns:p14="http://schemas.microsoft.com/office/powerpoint/2010/main" val="417000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DCDEA-1969-9563-88FF-4544342F06C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3BDF7CD-EDBB-F488-E078-B264A5F878A6}"/>
              </a:ext>
            </a:extLst>
          </p:cNvPr>
          <p:cNvSpPr>
            <a:spLocks noGrp="1"/>
          </p:cNvSpPr>
          <p:nvPr>
            <p:ph type="dt" sz="half" idx="10"/>
          </p:nvPr>
        </p:nvSpPr>
        <p:spPr/>
        <p:txBody>
          <a:bodyPr/>
          <a:lstStyle/>
          <a:p>
            <a:r>
              <a:rPr lang="de-DE"/>
              <a:t>15.01.2025</a:t>
            </a:r>
            <a:endParaRPr lang="de-DE" dirty="0"/>
          </a:p>
        </p:txBody>
      </p:sp>
      <p:sp>
        <p:nvSpPr>
          <p:cNvPr id="4" name="Fußzeilenplatzhalter 3">
            <a:extLst>
              <a:ext uri="{FF2B5EF4-FFF2-40B4-BE49-F238E27FC236}">
                <a16:creationId xmlns:a16="http://schemas.microsoft.com/office/drawing/2014/main" id="{61A6CC04-1BFA-2625-DBC2-46CF8FE7850C}"/>
              </a:ext>
            </a:extLst>
          </p:cNvPr>
          <p:cNvSpPr>
            <a:spLocks noGrp="1"/>
          </p:cNvSpPr>
          <p:nvPr>
            <p:ph type="ftr" sz="quarter" idx="11"/>
          </p:nvPr>
        </p:nvSpPr>
        <p:spPr/>
        <p:txBody>
          <a:bodyPr/>
          <a:lstStyle/>
          <a:p>
            <a:r>
              <a:rPr lang="de-DE"/>
              <a:t>Stand: Januar 2025</a:t>
            </a:r>
            <a:endParaRPr lang="de-DE" dirty="0"/>
          </a:p>
        </p:txBody>
      </p:sp>
    </p:spTree>
    <p:extLst>
      <p:ext uri="{BB962C8B-B14F-4D97-AF65-F5344CB8AC3E}">
        <p14:creationId xmlns:p14="http://schemas.microsoft.com/office/powerpoint/2010/main" val="26116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blauf-Board">
    <p:spTree>
      <p:nvGrpSpPr>
        <p:cNvPr id="1" name=""/>
        <p:cNvGrpSpPr/>
        <p:nvPr/>
      </p:nvGrpSpPr>
      <p:grpSpPr>
        <a:xfrm>
          <a:off x="0" y="0"/>
          <a:ext cx="0" cy="0"/>
          <a:chOff x="0" y="0"/>
          <a:chExt cx="0" cy="0"/>
        </a:xfrm>
      </p:grpSpPr>
      <p:sp>
        <p:nvSpPr>
          <p:cNvPr id="30" name="Inhaltsplatzhalter 3"/>
          <p:cNvSpPr txBox="1">
            <a:spLocks/>
          </p:cNvSpPr>
          <p:nvPr userDrawn="1"/>
        </p:nvSpPr>
        <p:spPr>
          <a:xfrm>
            <a:off x="9888000" y="1267885"/>
            <a:ext cx="2304000" cy="5590116"/>
          </a:xfrm>
          <a:prstGeom prst="rect">
            <a:avLst/>
          </a:prstGeom>
          <a:solidFill>
            <a:schemeClr val="accent4"/>
          </a:solidFill>
        </p:spPr>
        <p:txBody>
          <a:bodyPr vert="horz" lIns="288000" tIns="240000" rIns="288000" bIns="240000" rtlCol="0">
            <a:normAutofit/>
          </a:bodyPr>
          <a:lstStyle>
            <a:lvl1pPr marL="0" indent="0" algn="l" rtl="0" eaLnBrk="0" fontAlgn="base" hangingPunct="0">
              <a:lnSpc>
                <a:spcPct val="100000"/>
              </a:lnSpc>
              <a:spcBef>
                <a:spcPts val="0"/>
              </a:spcBef>
              <a:spcAft>
                <a:spcPts val="1200"/>
              </a:spcAft>
              <a:buFont typeface="Arial" panose="020B0604020202020204" pitchFamily="34" charset="0"/>
              <a:buNone/>
              <a:defRPr lang="de-DE" sz="1400" kern="1200" dirty="0">
                <a:solidFill>
                  <a:schemeClr val="tx1"/>
                </a:solidFill>
                <a:latin typeface="+mj-lt"/>
                <a:ea typeface="ヒラギノ角ゴ Pro W3" charset="0"/>
                <a:cs typeface="TheSansB W5 Plain" pitchFamily="34" charset="0"/>
              </a:defRPr>
            </a:lvl1pPr>
            <a:lvl2pPr marL="266700" indent="0" algn="l" rtl="0" eaLnBrk="0" fontAlgn="base" hangingPunct="0">
              <a:spcBef>
                <a:spcPts val="0"/>
              </a:spcBef>
              <a:spcAft>
                <a:spcPts val="600"/>
              </a:spcAft>
              <a:buFont typeface="Arial" panose="020B0604020202020204" pitchFamily="34" charset="0"/>
              <a:buNone/>
              <a:defRPr sz="1800" kern="1200">
                <a:solidFill>
                  <a:schemeClr val="tx1"/>
                </a:solidFill>
                <a:latin typeface="Calibri" pitchFamily="34" charset="0"/>
                <a:ea typeface="ヒラギノ角ゴ Pro W3" charset="0"/>
                <a:cs typeface="+mn-cs"/>
              </a:defRPr>
            </a:lvl2pPr>
            <a:lvl3pPr marL="534988" indent="0" algn="l" rtl="0" eaLnBrk="0" fontAlgn="base" hangingPunct="0">
              <a:spcBef>
                <a:spcPts val="0"/>
              </a:spcBef>
              <a:spcAft>
                <a:spcPts val="600"/>
              </a:spcAft>
              <a:buFont typeface="Arial" panose="020B0604020202020204" pitchFamily="34" charset="0"/>
              <a:buNone/>
              <a:defRPr sz="1800" kern="1200">
                <a:solidFill>
                  <a:schemeClr val="tx1"/>
                </a:solidFill>
                <a:latin typeface="Calibri" pitchFamily="34" charset="0"/>
                <a:ea typeface="ヒラギノ角ゴ Pro W3" charset="0"/>
                <a:cs typeface="+mn-cs"/>
              </a:defRPr>
            </a:lvl3pPr>
            <a:lvl4pPr marL="801688" indent="0" algn="l" rtl="0" eaLnBrk="0" fontAlgn="base" hangingPunct="0">
              <a:spcBef>
                <a:spcPts val="0"/>
              </a:spcBef>
              <a:spcAft>
                <a:spcPts val="600"/>
              </a:spcAft>
              <a:buFont typeface="Arial" panose="020B0604020202020204" pitchFamily="34" charset="0"/>
              <a:buNone/>
              <a:defRPr sz="1800" kern="1200">
                <a:solidFill>
                  <a:schemeClr val="tx1"/>
                </a:solidFill>
                <a:latin typeface="Calibri" pitchFamily="34" charset="0"/>
                <a:ea typeface="ヒラギノ角ゴ Pro W3" charset="0"/>
                <a:cs typeface="+mn-cs"/>
              </a:defRPr>
            </a:lvl4pPr>
            <a:lvl5pPr marL="1077912" indent="0" algn="l" rtl="0" eaLnBrk="0" fontAlgn="base" hangingPunct="0">
              <a:spcBef>
                <a:spcPts val="0"/>
              </a:spcBef>
              <a:spcAft>
                <a:spcPts val="600"/>
              </a:spcAft>
              <a:buFont typeface="Arial" panose="020B0604020202020204" pitchFamily="34" charset="0"/>
              <a:buNone/>
              <a:defRPr sz="1800" kern="1200">
                <a:solidFill>
                  <a:schemeClr val="tx1"/>
                </a:solidFill>
                <a:latin typeface="Calibri" pitchFamily="34" charset="0"/>
                <a:ea typeface="ヒラギノ角ゴ Pro W3"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4945" indent="-234945"/>
            <a:endParaRPr lang="de-DE" sz="1867" dirty="0"/>
          </a:p>
        </p:txBody>
      </p:sp>
      <p:sp>
        <p:nvSpPr>
          <p:cNvPr id="17" name="Inhaltsplatzhalter 3"/>
          <p:cNvSpPr txBox="1">
            <a:spLocks/>
          </p:cNvSpPr>
          <p:nvPr userDrawn="1"/>
        </p:nvSpPr>
        <p:spPr>
          <a:xfrm>
            <a:off x="7416000" y="1267885"/>
            <a:ext cx="2304000" cy="5590116"/>
          </a:xfrm>
          <a:prstGeom prst="rect">
            <a:avLst/>
          </a:prstGeom>
          <a:solidFill>
            <a:schemeClr val="accent4">
              <a:lumMod val="60000"/>
              <a:lumOff val="40000"/>
            </a:schemeClr>
          </a:solidFill>
        </p:spPr>
        <p:txBody>
          <a:bodyPr vert="horz" lIns="288000" tIns="240000" rIns="288000" bIns="240000" rtlCol="0">
            <a:normAutofit/>
          </a:bodyPr>
          <a:lstStyle>
            <a:lvl1pPr marL="0" indent="0" algn="l" rtl="0" eaLnBrk="0" fontAlgn="base" hangingPunct="0">
              <a:lnSpc>
                <a:spcPct val="100000"/>
              </a:lnSpc>
              <a:spcBef>
                <a:spcPts val="0"/>
              </a:spcBef>
              <a:spcAft>
                <a:spcPts val="1200"/>
              </a:spcAft>
              <a:buFont typeface="Arial" panose="020B0604020202020204" pitchFamily="34" charset="0"/>
              <a:buNone/>
              <a:defRPr lang="de-DE" sz="1400" kern="1200" dirty="0">
                <a:solidFill>
                  <a:schemeClr val="tx1"/>
                </a:solidFill>
                <a:latin typeface="+mj-lt"/>
                <a:ea typeface="ヒラギノ角ゴ Pro W3" charset="0"/>
                <a:cs typeface="TheSansB W5 Plain" pitchFamily="34" charset="0"/>
              </a:defRPr>
            </a:lvl1pPr>
            <a:lvl2pPr marL="266700" indent="0" algn="l" rtl="0" eaLnBrk="0" fontAlgn="base" hangingPunct="0">
              <a:spcBef>
                <a:spcPts val="0"/>
              </a:spcBef>
              <a:spcAft>
                <a:spcPts val="600"/>
              </a:spcAft>
              <a:buFont typeface="Arial" panose="020B0604020202020204" pitchFamily="34" charset="0"/>
              <a:buNone/>
              <a:defRPr sz="1800" kern="1200">
                <a:solidFill>
                  <a:schemeClr val="tx1"/>
                </a:solidFill>
                <a:latin typeface="Calibri" pitchFamily="34" charset="0"/>
                <a:ea typeface="ヒラギノ角ゴ Pro W3" charset="0"/>
                <a:cs typeface="+mn-cs"/>
              </a:defRPr>
            </a:lvl2pPr>
            <a:lvl3pPr marL="534988" indent="0" algn="l" rtl="0" eaLnBrk="0" fontAlgn="base" hangingPunct="0">
              <a:spcBef>
                <a:spcPts val="0"/>
              </a:spcBef>
              <a:spcAft>
                <a:spcPts val="600"/>
              </a:spcAft>
              <a:buFont typeface="Arial" panose="020B0604020202020204" pitchFamily="34" charset="0"/>
              <a:buNone/>
              <a:defRPr sz="1800" kern="1200">
                <a:solidFill>
                  <a:schemeClr val="tx1"/>
                </a:solidFill>
                <a:latin typeface="Calibri" pitchFamily="34" charset="0"/>
                <a:ea typeface="ヒラギノ角ゴ Pro W3" charset="0"/>
                <a:cs typeface="+mn-cs"/>
              </a:defRPr>
            </a:lvl3pPr>
            <a:lvl4pPr marL="801688" indent="0" algn="l" rtl="0" eaLnBrk="0" fontAlgn="base" hangingPunct="0">
              <a:spcBef>
                <a:spcPts val="0"/>
              </a:spcBef>
              <a:spcAft>
                <a:spcPts val="600"/>
              </a:spcAft>
              <a:buFont typeface="Arial" panose="020B0604020202020204" pitchFamily="34" charset="0"/>
              <a:buNone/>
              <a:defRPr sz="1800" kern="1200">
                <a:solidFill>
                  <a:schemeClr val="tx1"/>
                </a:solidFill>
                <a:latin typeface="Calibri" pitchFamily="34" charset="0"/>
                <a:ea typeface="ヒラギノ角ゴ Pro W3" charset="0"/>
                <a:cs typeface="+mn-cs"/>
              </a:defRPr>
            </a:lvl4pPr>
            <a:lvl5pPr marL="1077912" indent="0" algn="l" rtl="0" eaLnBrk="0" fontAlgn="base" hangingPunct="0">
              <a:spcBef>
                <a:spcPts val="0"/>
              </a:spcBef>
              <a:spcAft>
                <a:spcPts val="600"/>
              </a:spcAft>
              <a:buFont typeface="Arial" panose="020B0604020202020204" pitchFamily="34" charset="0"/>
              <a:buNone/>
              <a:defRPr sz="1800" kern="1200">
                <a:solidFill>
                  <a:schemeClr val="tx1"/>
                </a:solidFill>
                <a:latin typeface="Calibri" pitchFamily="34" charset="0"/>
                <a:ea typeface="ヒラギノ角ゴ Pro W3"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4945" indent="-234945"/>
            <a:endParaRPr lang="de-DE" sz="1867" dirty="0"/>
          </a:p>
        </p:txBody>
      </p:sp>
      <p:sp>
        <p:nvSpPr>
          <p:cNvPr id="16" name="Inhaltsplatzhalter 3"/>
          <p:cNvSpPr txBox="1">
            <a:spLocks/>
          </p:cNvSpPr>
          <p:nvPr userDrawn="1"/>
        </p:nvSpPr>
        <p:spPr>
          <a:xfrm>
            <a:off x="4944000" y="1267885"/>
            <a:ext cx="2304000" cy="5590116"/>
          </a:xfrm>
          <a:prstGeom prst="rect">
            <a:avLst/>
          </a:prstGeom>
          <a:solidFill>
            <a:schemeClr val="accent4">
              <a:lumMod val="40000"/>
              <a:lumOff val="60000"/>
            </a:schemeClr>
          </a:solidFill>
        </p:spPr>
        <p:txBody>
          <a:bodyPr vert="horz" lIns="288000" tIns="240000" rIns="288000" bIns="240000" rtlCol="0">
            <a:normAutofit/>
          </a:bodyPr>
          <a:lstStyle>
            <a:lvl1pPr marL="0" indent="0" algn="l" rtl="0" eaLnBrk="0" fontAlgn="base" hangingPunct="0">
              <a:lnSpc>
                <a:spcPct val="100000"/>
              </a:lnSpc>
              <a:spcBef>
                <a:spcPts val="0"/>
              </a:spcBef>
              <a:spcAft>
                <a:spcPts val="1200"/>
              </a:spcAft>
              <a:buFont typeface="Arial" panose="020B0604020202020204" pitchFamily="34" charset="0"/>
              <a:buNone/>
              <a:defRPr lang="de-DE" sz="1400" kern="1200" dirty="0">
                <a:solidFill>
                  <a:schemeClr val="tx1"/>
                </a:solidFill>
                <a:latin typeface="+mj-lt"/>
                <a:ea typeface="ヒラギノ角ゴ Pro W3" charset="0"/>
                <a:cs typeface="TheSansB W5 Plain" pitchFamily="34" charset="0"/>
              </a:defRPr>
            </a:lvl1pPr>
            <a:lvl2pPr marL="266700" indent="0" algn="l" rtl="0" eaLnBrk="0" fontAlgn="base" hangingPunct="0">
              <a:spcBef>
                <a:spcPts val="0"/>
              </a:spcBef>
              <a:spcAft>
                <a:spcPts val="600"/>
              </a:spcAft>
              <a:buFont typeface="Arial" panose="020B0604020202020204" pitchFamily="34" charset="0"/>
              <a:buNone/>
              <a:defRPr sz="1800" kern="1200">
                <a:solidFill>
                  <a:schemeClr val="tx1"/>
                </a:solidFill>
                <a:latin typeface="Calibri" pitchFamily="34" charset="0"/>
                <a:ea typeface="ヒラギノ角ゴ Pro W3" charset="0"/>
                <a:cs typeface="+mn-cs"/>
              </a:defRPr>
            </a:lvl2pPr>
            <a:lvl3pPr marL="534988" indent="0" algn="l" rtl="0" eaLnBrk="0" fontAlgn="base" hangingPunct="0">
              <a:spcBef>
                <a:spcPts val="0"/>
              </a:spcBef>
              <a:spcAft>
                <a:spcPts val="600"/>
              </a:spcAft>
              <a:buFont typeface="Arial" panose="020B0604020202020204" pitchFamily="34" charset="0"/>
              <a:buNone/>
              <a:defRPr sz="1800" kern="1200">
                <a:solidFill>
                  <a:schemeClr val="tx1"/>
                </a:solidFill>
                <a:latin typeface="Calibri" pitchFamily="34" charset="0"/>
                <a:ea typeface="ヒラギノ角ゴ Pro W3" charset="0"/>
                <a:cs typeface="+mn-cs"/>
              </a:defRPr>
            </a:lvl3pPr>
            <a:lvl4pPr marL="801688" indent="0" algn="l" rtl="0" eaLnBrk="0" fontAlgn="base" hangingPunct="0">
              <a:spcBef>
                <a:spcPts val="0"/>
              </a:spcBef>
              <a:spcAft>
                <a:spcPts val="600"/>
              </a:spcAft>
              <a:buFont typeface="Arial" panose="020B0604020202020204" pitchFamily="34" charset="0"/>
              <a:buNone/>
              <a:defRPr sz="1800" kern="1200">
                <a:solidFill>
                  <a:schemeClr val="tx1"/>
                </a:solidFill>
                <a:latin typeface="Calibri" pitchFamily="34" charset="0"/>
                <a:ea typeface="ヒラギノ角ゴ Pro W3" charset="0"/>
                <a:cs typeface="+mn-cs"/>
              </a:defRPr>
            </a:lvl4pPr>
            <a:lvl5pPr marL="1077912" indent="0" algn="l" rtl="0" eaLnBrk="0" fontAlgn="base" hangingPunct="0">
              <a:spcBef>
                <a:spcPts val="0"/>
              </a:spcBef>
              <a:spcAft>
                <a:spcPts val="600"/>
              </a:spcAft>
              <a:buFont typeface="Arial" panose="020B0604020202020204" pitchFamily="34" charset="0"/>
              <a:buNone/>
              <a:defRPr sz="1800" kern="1200">
                <a:solidFill>
                  <a:schemeClr val="tx1"/>
                </a:solidFill>
                <a:latin typeface="Calibri" pitchFamily="34" charset="0"/>
                <a:ea typeface="ヒラギノ角ゴ Pro W3"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4945" indent="-234945"/>
            <a:endParaRPr lang="de-DE" sz="1867" dirty="0"/>
          </a:p>
        </p:txBody>
      </p:sp>
      <p:sp>
        <p:nvSpPr>
          <p:cNvPr id="15" name="Inhaltsplatzhalter 3"/>
          <p:cNvSpPr txBox="1">
            <a:spLocks/>
          </p:cNvSpPr>
          <p:nvPr userDrawn="1"/>
        </p:nvSpPr>
        <p:spPr>
          <a:xfrm>
            <a:off x="2472000" y="1267885"/>
            <a:ext cx="2304000" cy="5590116"/>
          </a:xfrm>
          <a:prstGeom prst="rect">
            <a:avLst/>
          </a:prstGeom>
          <a:solidFill>
            <a:srgbClr val="E9F1F7"/>
          </a:solidFill>
        </p:spPr>
        <p:txBody>
          <a:bodyPr vert="horz" lIns="288000" tIns="240000" rIns="288000" bIns="240000" rtlCol="0">
            <a:normAutofit/>
          </a:bodyPr>
          <a:lstStyle>
            <a:lvl1pPr marL="0" indent="0" algn="l" rtl="0" eaLnBrk="0" fontAlgn="base" hangingPunct="0">
              <a:lnSpc>
                <a:spcPct val="100000"/>
              </a:lnSpc>
              <a:spcBef>
                <a:spcPts val="0"/>
              </a:spcBef>
              <a:spcAft>
                <a:spcPts val="1200"/>
              </a:spcAft>
              <a:buFont typeface="Arial" panose="020B0604020202020204" pitchFamily="34" charset="0"/>
              <a:buNone/>
              <a:defRPr lang="de-DE" sz="1400" kern="1200" dirty="0">
                <a:solidFill>
                  <a:schemeClr val="tx1"/>
                </a:solidFill>
                <a:latin typeface="+mj-lt"/>
                <a:ea typeface="ヒラギノ角ゴ Pro W3" charset="0"/>
                <a:cs typeface="TheSansB W5 Plain" pitchFamily="34" charset="0"/>
              </a:defRPr>
            </a:lvl1pPr>
            <a:lvl2pPr marL="266700" indent="0" algn="l" rtl="0" eaLnBrk="0" fontAlgn="base" hangingPunct="0">
              <a:spcBef>
                <a:spcPts val="0"/>
              </a:spcBef>
              <a:spcAft>
                <a:spcPts val="600"/>
              </a:spcAft>
              <a:buFont typeface="Arial" panose="020B0604020202020204" pitchFamily="34" charset="0"/>
              <a:buNone/>
              <a:defRPr sz="1800" kern="1200">
                <a:solidFill>
                  <a:schemeClr val="tx1"/>
                </a:solidFill>
                <a:latin typeface="Calibri" pitchFamily="34" charset="0"/>
                <a:ea typeface="ヒラギノ角ゴ Pro W3" charset="0"/>
                <a:cs typeface="+mn-cs"/>
              </a:defRPr>
            </a:lvl2pPr>
            <a:lvl3pPr marL="534988" indent="0" algn="l" rtl="0" eaLnBrk="0" fontAlgn="base" hangingPunct="0">
              <a:spcBef>
                <a:spcPts val="0"/>
              </a:spcBef>
              <a:spcAft>
                <a:spcPts val="600"/>
              </a:spcAft>
              <a:buFont typeface="Arial" panose="020B0604020202020204" pitchFamily="34" charset="0"/>
              <a:buNone/>
              <a:defRPr sz="1800" kern="1200">
                <a:solidFill>
                  <a:schemeClr val="tx1"/>
                </a:solidFill>
                <a:latin typeface="Calibri" pitchFamily="34" charset="0"/>
                <a:ea typeface="ヒラギノ角ゴ Pro W3" charset="0"/>
                <a:cs typeface="+mn-cs"/>
              </a:defRPr>
            </a:lvl3pPr>
            <a:lvl4pPr marL="801688" indent="0" algn="l" rtl="0" eaLnBrk="0" fontAlgn="base" hangingPunct="0">
              <a:spcBef>
                <a:spcPts val="0"/>
              </a:spcBef>
              <a:spcAft>
                <a:spcPts val="600"/>
              </a:spcAft>
              <a:buFont typeface="Arial" panose="020B0604020202020204" pitchFamily="34" charset="0"/>
              <a:buNone/>
              <a:defRPr sz="1800" kern="1200">
                <a:solidFill>
                  <a:schemeClr val="tx1"/>
                </a:solidFill>
                <a:latin typeface="Calibri" pitchFamily="34" charset="0"/>
                <a:ea typeface="ヒラギノ角ゴ Pro W3" charset="0"/>
                <a:cs typeface="+mn-cs"/>
              </a:defRPr>
            </a:lvl4pPr>
            <a:lvl5pPr marL="1077912" indent="0" algn="l" rtl="0" eaLnBrk="0" fontAlgn="base" hangingPunct="0">
              <a:spcBef>
                <a:spcPts val="0"/>
              </a:spcBef>
              <a:spcAft>
                <a:spcPts val="600"/>
              </a:spcAft>
              <a:buFont typeface="Arial" panose="020B0604020202020204" pitchFamily="34" charset="0"/>
              <a:buNone/>
              <a:defRPr sz="1800" kern="1200">
                <a:solidFill>
                  <a:schemeClr val="tx1"/>
                </a:solidFill>
                <a:latin typeface="Calibri" pitchFamily="34" charset="0"/>
                <a:ea typeface="ヒラギノ角ゴ Pro W3"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4945" indent="-234945"/>
            <a:endParaRPr lang="de-DE" sz="1867" dirty="0"/>
          </a:p>
        </p:txBody>
      </p:sp>
      <p:sp>
        <p:nvSpPr>
          <p:cNvPr id="12" name="Textfeld 11"/>
          <p:cNvSpPr txBox="1"/>
          <p:nvPr userDrawn="1"/>
        </p:nvSpPr>
        <p:spPr>
          <a:xfrm>
            <a:off x="2475015" y="6210000"/>
            <a:ext cx="2304000" cy="6480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000"/>
                </a:moveTo>
                <a:cubicBezTo>
                  <a:pt x="2279" y="2402"/>
                  <a:pt x="6130" y="2117"/>
                  <a:pt x="10000" y="0"/>
                </a:cubicBezTo>
                <a:lnTo>
                  <a:pt x="10000" y="10000"/>
                </a:lnTo>
                <a:lnTo>
                  <a:pt x="0" y="10000"/>
                </a:lnTo>
                <a:lnTo>
                  <a:pt x="0" y="2000"/>
                </a:lnTo>
                <a:close/>
              </a:path>
            </a:pathLst>
          </a:custGeom>
          <a:solidFill>
            <a:schemeClr val="accent5">
              <a:alpha val="90000"/>
            </a:schemeClr>
          </a:solidFill>
          <a:ln>
            <a:noFill/>
          </a:ln>
        </p:spPr>
        <p:txBody>
          <a:bodyPr vert="horz" lIns="108000" tIns="216000" rIns="108000" bIns="72000" rtlCol="0" anchor="ctr">
            <a:normAutofit/>
          </a:bodyPr>
          <a:lstStyle>
            <a:lvl1pPr marL="0" lvl="0" indent="0" algn="ctr" eaLnBrk="0" hangingPunct="0">
              <a:lnSpc>
                <a:spcPct val="100000"/>
              </a:lnSpc>
              <a:spcBef>
                <a:spcPts val="0"/>
              </a:spcBef>
              <a:spcAft>
                <a:spcPts val="0"/>
              </a:spcAft>
              <a:buFont typeface="Arial" panose="020B0604020202020204" pitchFamily="34" charset="0"/>
              <a:buNone/>
              <a:defRPr sz="1600">
                <a:solidFill>
                  <a:schemeClr val="bg1"/>
                </a:solidFill>
                <a:latin typeface="+mj-lt"/>
                <a:ea typeface="ヒラギノ角ゴ Pro W3" charset="0"/>
                <a:cs typeface="TheSansB W5 Plain" pitchFamily="34" charset="0"/>
              </a:defRPr>
            </a:lvl1pPr>
            <a:lvl2pPr marL="266700" indent="0" eaLnBrk="0" hangingPunct="0">
              <a:spcBef>
                <a:spcPts val="0"/>
              </a:spcBef>
              <a:spcAft>
                <a:spcPts val="600"/>
              </a:spcAft>
              <a:buFont typeface="Arial" panose="020B0604020202020204" pitchFamily="34" charset="0"/>
              <a:buNone/>
              <a:defRPr sz="1800">
                <a:ea typeface="ヒラギノ角ゴ Pro W3" charset="0"/>
              </a:defRPr>
            </a:lvl2pPr>
            <a:lvl3pPr marL="534988" indent="0" eaLnBrk="0" hangingPunct="0">
              <a:spcBef>
                <a:spcPts val="0"/>
              </a:spcBef>
              <a:spcAft>
                <a:spcPts val="600"/>
              </a:spcAft>
              <a:buFont typeface="Arial" panose="020B0604020202020204" pitchFamily="34" charset="0"/>
              <a:buNone/>
              <a:defRPr sz="1800">
                <a:ea typeface="ヒラギノ角ゴ Pro W3" charset="0"/>
              </a:defRPr>
            </a:lvl3pPr>
            <a:lvl4pPr marL="801688" indent="0" eaLnBrk="0" hangingPunct="0">
              <a:spcBef>
                <a:spcPts val="0"/>
              </a:spcBef>
              <a:spcAft>
                <a:spcPts val="600"/>
              </a:spcAft>
              <a:buFont typeface="Arial" panose="020B0604020202020204" pitchFamily="34" charset="0"/>
              <a:buNone/>
              <a:defRPr sz="1800">
                <a:ea typeface="ヒラギノ角ゴ Pro W3" charset="0"/>
              </a:defRPr>
            </a:lvl4pPr>
            <a:lvl5pPr marL="1077912" indent="0" eaLnBrk="0" hangingPunct="0">
              <a:spcBef>
                <a:spcPts val="0"/>
              </a:spcBef>
              <a:spcAft>
                <a:spcPts val="600"/>
              </a:spcAft>
              <a:buFont typeface="Arial" panose="020B0604020202020204" pitchFamily="34" charset="0"/>
              <a:buNone/>
              <a:defRPr sz="1800">
                <a:ea typeface="ヒラギノ角ゴ Pro W3" charset="0"/>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lvl="0"/>
            <a:r>
              <a:rPr lang="de-DE" sz="1800" dirty="0">
                <a:latin typeface="Times New Roman" panose="02020603050405020304" pitchFamily="18" charset="0"/>
                <a:cs typeface="Times New Roman" panose="02020603050405020304" pitchFamily="18" charset="0"/>
              </a:rPr>
              <a:t>Planen </a:t>
            </a:r>
          </a:p>
        </p:txBody>
      </p:sp>
      <p:sp>
        <p:nvSpPr>
          <p:cNvPr id="14" name="Inhaltsplatzhalter 3"/>
          <p:cNvSpPr txBox="1">
            <a:spLocks/>
          </p:cNvSpPr>
          <p:nvPr userDrawn="1"/>
        </p:nvSpPr>
        <p:spPr>
          <a:xfrm>
            <a:off x="0" y="1267885"/>
            <a:ext cx="2304000" cy="5590116"/>
          </a:xfrm>
          <a:prstGeom prst="rect">
            <a:avLst/>
          </a:prstGeom>
          <a:solidFill>
            <a:srgbClr val="F3DDDD"/>
          </a:solidFill>
        </p:spPr>
        <p:txBody>
          <a:bodyPr vert="horz" lIns="288000" tIns="240000" rIns="288000" bIns="240000" rtlCol="0">
            <a:normAutofit/>
          </a:bodyPr>
          <a:lstStyle>
            <a:lvl1pPr marL="0" indent="0" algn="l" rtl="0" eaLnBrk="0" fontAlgn="base" hangingPunct="0">
              <a:lnSpc>
                <a:spcPct val="100000"/>
              </a:lnSpc>
              <a:spcBef>
                <a:spcPts val="0"/>
              </a:spcBef>
              <a:spcAft>
                <a:spcPts val="1200"/>
              </a:spcAft>
              <a:buFont typeface="Arial" panose="020B0604020202020204" pitchFamily="34" charset="0"/>
              <a:buNone/>
              <a:defRPr lang="de-DE" sz="1400" kern="1200" dirty="0">
                <a:solidFill>
                  <a:schemeClr val="tx1"/>
                </a:solidFill>
                <a:latin typeface="+mj-lt"/>
                <a:ea typeface="ヒラギノ角ゴ Pro W3" charset="0"/>
                <a:cs typeface="TheSansB W5 Plain" pitchFamily="34" charset="0"/>
              </a:defRPr>
            </a:lvl1pPr>
            <a:lvl2pPr marL="266700" indent="0" algn="l" rtl="0" eaLnBrk="0" fontAlgn="base" hangingPunct="0">
              <a:spcBef>
                <a:spcPts val="0"/>
              </a:spcBef>
              <a:spcAft>
                <a:spcPts val="600"/>
              </a:spcAft>
              <a:buFont typeface="Arial" panose="020B0604020202020204" pitchFamily="34" charset="0"/>
              <a:buNone/>
              <a:defRPr sz="1800" kern="1200">
                <a:solidFill>
                  <a:schemeClr val="tx1"/>
                </a:solidFill>
                <a:latin typeface="Calibri" pitchFamily="34" charset="0"/>
                <a:ea typeface="ヒラギノ角ゴ Pro W3" charset="0"/>
                <a:cs typeface="+mn-cs"/>
              </a:defRPr>
            </a:lvl2pPr>
            <a:lvl3pPr marL="534988" indent="0" algn="l" rtl="0" eaLnBrk="0" fontAlgn="base" hangingPunct="0">
              <a:spcBef>
                <a:spcPts val="0"/>
              </a:spcBef>
              <a:spcAft>
                <a:spcPts val="600"/>
              </a:spcAft>
              <a:buFont typeface="Arial" panose="020B0604020202020204" pitchFamily="34" charset="0"/>
              <a:buNone/>
              <a:defRPr sz="1800" kern="1200">
                <a:solidFill>
                  <a:schemeClr val="tx1"/>
                </a:solidFill>
                <a:latin typeface="Calibri" pitchFamily="34" charset="0"/>
                <a:ea typeface="ヒラギノ角ゴ Pro W3" charset="0"/>
                <a:cs typeface="+mn-cs"/>
              </a:defRPr>
            </a:lvl3pPr>
            <a:lvl4pPr marL="801688" indent="0" algn="l" rtl="0" eaLnBrk="0" fontAlgn="base" hangingPunct="0">
              <a:spcBef>
                <a:spcPts val="0"/>
              </a:spcBef>
              <a:spcAft>
                <a:spcPts val="600"/>
              </a:spcAft>
              <a:buFont typeface="Arial" panose="020B0604020202020204" pitchFamily="34" charset="0"/>
              <a:buNone/>
              <a:defRPr sz="1800" kern="1200">
                <a:solidFill>
                  <a:schemeClr val="tx1"/>
                </a:solidFill>
                <a:latin typeface="Calibri" pitchFamily="34" charset="0"/>
                <a:ea typeface="ヒラギノ角ゴ Pro W3" charset="0"/>
                <a:cs typeface="+mn-cs"/>
              </a:defRPr>
            </a:lvl4pPr>
            <a:lvl5pPr marL="1077912" indent="0" algn="l" rtl="0" eaLnBrk="0" fontAlgn="base" hangingPunct="0">
              <a:spcBef>
                <a:spcPts val="0"/>
              </a:spcBef>
              <a:spcAft>
                <a:spcPts val="600"/>
              </a:spcAft>
              <a:buFont typeface="Arial" panose="020B0604020202020204" pitchFamily="34" charset="0"/>
              <a:buNone/>
              <a:defRPr sz="1800" kern="1200">
                <a:solidFill>
                  <a:schemeClr val="tx1"/>
                </a:solidFill>
                <a:latin typeface="Calibri" pitchFamily="34" charset="0"/>
                <a:ea typeface="ヒラギノ角ゴ Pro W3"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4945" indent="-234945"/>
            <a:endParaRPr lang="de-DE" sz="1867" dirty="0"/>
          </a:p>
        </p:txBody>
      </p:sp>
      <p:sp>
        <p:nvSpPr>
          <p:cNvPr id="2" name="Titel 1"/>
          <p:cNvSpPr>
            <a:spLocks noGrp="1"/>
          </p:cNvSpPr>
          <p:nvPr>
            <p:ph type="title"/>
          </p:nvPr>
        </p:nvSpPr>
        <p:spPr/>
        <p:txBody>
          <a:bodyPr/>
          <a:lstStyle/>
          <a:p>
            <a:r>
              <a:rPr lang="de-DE"/>
              <a:t>Titelmasterformat durch Klicken bearbeiten</a:t>
            </a:r>
          </a:p>
        </p:txBody>
      </p:sp>
      <p:sp>
        <p:nvSpPr>
          <p:cNvPr id="11" name="Textfeld 10"/>
          <p:cNvSpPr txBox="1"/>
          <p:nvPr userDrawn="1"/>
        </p:nvSpPr>
        <p:spPr>
          <a:xfrm>
            <a:off x="4020" y="6210000"/>
            <a:ext cx="2304000" cy="6480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000"/>
                </a:moveTo>
                <a:cubicBezTo>
                  <a:pt x="2155" y="2478"/>
                  <a:pt x="5757" y="2117"/>
                  <a:pt x="10000" y="0"/>
                </a:cubicBezTo>
                <a:lnTo>
                  <a:pt x="10000" y="10000"/>
                </a:lnTo>
                <a:lnTo>
                  <a:pt x="0" y="10000"/>
                </a:lnTo>
                <a:lnTo>
                  <a:pt x="0" y="2000"/>
                </a:lnTo>
                <a:close/>
              </a:path>
            </a:pathLst>
          </a:custGeom>
          <a:solidFill>
            <a:schemeClr val="accent1">
              <a:alpha val="90000"/>
            </a:schemeClr>
          </a:solidFill>
        </p:spPr>
        <p:txBody>
          <a:bodyPr vert="horz" lIns="108000" tIns="216000" rIns="108000" bIns="72000" rtlCol="0" anchor="ctr">
            <a:normAutofit/>
          </a:bodyPr>
          <a:lstStyle>
            <a:lvl1pPr marL="0" lvl="0" indent="0" algn="ctr" eaLnBrk="0" hangingPunct="0">
              <a:lnSpc>
                <a:spcPct val="100000"/>
              </a:lnSpc>
              <a:spcBef>
                <a:spcPts val="0"/>
              </a:spcBef>
              <a:spcAft>
                <a:spcPts val="0"/>
              </a:spcAft>
              <a:buFont typeface="Arial" panose="020B0604020202020204" pitchFamily="34" charset="0"/>
              <a:buNone/>
              <a:defRPr sz="1600" baseline="0">
                <a:solidFill>
                  <a:schemeClr val="bg1"/>
                </a:solidFill>
                <a:latin typeface="+mj-lt"/>
                <a:ea typeface="ヒラギノ角ゴ Pro W3" charset="0"/>
                <a:cs typeface="TheSansB W5 Plain" pitchFamily="34" charset="0"/>
              </a:defRPr>
            </a:lvl1pPr>
            <a:lvl2pPr marL="266700" indent="0" eaLnBrk="0" hangingPunct="0">
              <a:spcBef>
                <a:spcPts val="0"/>
              </a:spcBef>
              <a:spcAft>
                <a:spcPts val="600"/>
              </a:spcAft>
              <a:buFont typeface="Arial" panose="020B0604020202020204" pitchFamily="34" charset="0"/>
              <a:buNone/>
              <a:defRPr sz="1800">
                <a:ea typeface="ヒラギノ角ゴ Pro W3" charset="0"/>
              </a:defRPr>
            </a:lvl2pPr>
            <a:lvl3pPr marL="534988" indent="0" eaLnBrk="0" hangingPunct="0">
              <a:spcBef>
                <a:spcPts val="0"/>
              </a:spcBef>
              <a:spcAft>
                <a:spcPts val="600"/>
              </a:spcAft>
              <a:buFont typeface="Arial" panose="020B0604020202020204" pitchFamily="34" charset="0"/>
              <a:buNone/>
              <a:defRPr sz="1800">
                <a:ea typeface="ヒラギノ角ゴ Pro W3" charset="0"/>
              </a:defRPr>
            </a:lvl3pPr>
            <a:lvl4pPr marL="801688" indent="0" eaLnBrk="0" hangingPunct="0">
              <a:spcBef>
                <a:spcPts val="0"/>
              </a:spcBef>
              <a:spcAft>
                <a:spcPts val="600"/>
              </a:spcAft>
              <a:buFont typeface="Arial" panose="020B0604020202020204" pitchFamily="34" charset="0"/>
              <a:buNone/>
              <a:defRPr sz="1800">
                <a:ea typeface="ヒラギノ角ゴ Pro W3" charset="0"/>
              </a:defRPr>
            </a:lvl4pPr>
            <a:lvl5pPr marL="1077912" indent="0" eaLnBrk="0" hangingPunct="0">
              <a:spcBef>
                <a:spcPts val="0"/>
              </a:spcBef>
              <a:spcAft>
                <a:spcPts val="600"/>
              </a:spcAft>
              <a:buFont typeface="Arial" panose="020B0604020202020204" pitchFamily="34" charset="0"/>
              <a:buNone/>
              <a:defRPr sz="1800">
                <a:ea typeface="ヒラギノ角ゴ Pro W3" charset="0"/>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lvl="0"/>
            <a:r>
              <a:rPr lang="de-DE" sz="1800" dirty="0">
                <a:latin typeface="Times New Roman" panose="02020603050405020304" pitchFamily="18" charset="0"/>
                <a:cs typeface="Times New Roman" panose="02020603050405020304" pitchFamily="18" charset="0"/>
              </a:rPr>
              <a:t>Eingang</a:t>
            </a:r>
          </a:p>
        </p:txBody>
      </p:sp>
      <p:sp>
        <p:nvSpPr>
          <p:cNvPr id="13" name="Textfeld 12"/>
          <p:cNvSpPr txBox="1"/>
          <p:nvPr userDrawn="1"/>
        </p:nvSpPr>
        <p:spPr>
          <a:xfrm>
            <a:off x="4946009" y="6210000"/>
            <a:ext cx="2304000" cy="6480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000"/>
                </a:moveTo>
                <a:cubicBezTo>
                  <a:pt x="2258" y="2478"/>
                  <a:pt x="6150" y="2270"/>
                  <a:pt x="10000" y="0"/>
                </a:cubicBezTo>
                <a:lnTo>
                  <a:pt x="10000" y="10000"/>
                </a:lnTo>
                <a:lnTo>
                  <a:pt x="0" y="10000"/>
                </a:lnTo>
                <a:lnTo>
                  <a:pt x="0" y="2000"/>
                </a:lnTo>
                <a:close/>
              </a:path>
            </a:pathLst>
          </a:custGeom>
          <a:solidFill>
            <a:schemeClr val="accent5">
              <a:alpha val="90000"/>
            </a:schemeClr>
          </a:solidFill>
          <a:ln>
            <a:noFill/>
          </a:ln>
        </p:spPr>
        <p:txBody>
          <a:bodyPr vert="horz" lIns="108000" tIns="216000" rIns="108000" bIns="72000" rtlCol="0" anchor="ctr">
            <a:normAutofit/>
          </a:bodyPr>
          <a:lstStyle>
            <a:lvl1pPr marL="0" lvl="0" indent="0" algn="ctr" eaLnBrk="0" hangingPunct="0">
              <a:lnSpc>
                <a:spcPct val="100000"/>
              </a:lnSpc>
              <a:spcBef>
                <a:spcPts val="0"/>
              </a:spcBef>
              <a:spcAft>
                <a:spcPts val="0"/>
              </a:spcAft>
              <a:buFont typeface="Arial" panose="020B0604020202020204" pitchFamily="34" charset="0"/>
              <a:buNone/>
              <a:defRPr sz="1600">
                <a:solidFill>
                  <a:schemeClr val="bg1"/>
                </a:solidFill>
                <a:latin typeface="+mj-lt"/>
                <a:ea typeface="ヒラギノ角ゴ Pro W3" charset="0"/>
                <a:cs typeface="TheSansB W5 Plain" pitchFamily="34" charset="0"/>
              </a:defRPr>
            </a:lvl1pPr>
            <a:lvl2pPr marL="266700" indent="0" eaLnBrk="0" hangingPunct="0">
              <a:spcBef>
                <a:spcPts val="0"/>
              </a:spcBef>
              <a:spcAft>
                <a:spcPts val="600"/>
              </a:spcAft>
              <a:buFont typeface="Arial" panose="020B0604020202020204" pitchFamily="34" charset="0"/>
              <a:buNone/>
              <a:defRPr sz="1800">
                <a:ea typeface="ヒラギノ角ゴ Pro W3" charset="0"/>
              </a:defRPr>
            </a:lvl2pPr>
            <a:lvl3pPr marL="534988" indent="0" eaLnBrk="0" hangingPunct="0">
              <a:spcBef>
                <a:spcPts val="0"/>
              </a:spcBef>
              <a:spcAft>
                <a:spcPts val="600"/>
              </a:spcAft>
              <a:buFont typeface="Arial" panose="020B0604020202020204" pitchFamily="34" charset="0"/>
              <a:buNone/>
              <a:defRPr sz="1800">
                <a:ea typeface="ヒラギノ角ゴ Pro W3" charset="0"/>
              </a:defRPr>
            </a:lvl3pPr>
            <a:lvl4pPr marL="801688" indent="0" eaLnBrk="0" hangingPunct="0">
              <a:spcBef>
                <a:spcPts val="0"/>
              </a:spcBef>
              <a:spcAft>
                <a:spcPts val="600"/>
              </a:spcAft>
              <a:buFont typeface="Arial" panose="020B0604020202020204" pitchFamily="34" charset="0"/>
              <a:buNone/>
              <a:defRPr sz="1800">
                <a:ea typeface="ヒラギノ角ゴ Pro W3" charset="0"/>
              </a:defRPr>
            </a:lvl4pPr>
            <a:lvl5pPr marL="1077912" indent="0" eaLnBrk="0" hangingPunct="0">
              <a:spcBef>
                <a:spcPts val="0"/>
              </a:spcBef>
              <a:spcAft>
                <a:spcPts val="600"/>
              </a:spcAft>
              <a:buFont typeface="Arial" panose="020B0604020202020204" pitchFamily="34" charset="0"/>
              <a:buNone/>
              <a:defRPr sz="1800">
                <a:ea typeface="ヒラギノ角ゴ Pro W3" charset="0"/>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lvl="0"/>
            <a:r>
              <a:rPr lang="de-DE" sz="1800" dirty="0">
                <a:latin typeface="Times New Roman" panose="02020603050405020304" pitchFamily="18" charset="0"/>
                <a:cs typeface="Times New Roman" panose="02020603050405020304" pitchFamily="18" charset="0"/>
              </a:rPr>
              <a:t>In Arbeit</a:t>
            </a:r>
          </a:p>
        </p:txBody>
      </p:sp>
      <p:sp>
        <p:nvSpPr>
          <p:cNvPr id="18" name="Textfeld 17"/>
          <p:cNvSpPr txBox="1"/>
          <p:nvPr userDrawn="1"/>
        </p:nvSpPr>
        <p:spPr>
          <a:xfrm>
            <a:off x="7417004" y="6210000"/>
            <a:ext cx="2304000" cy="6480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000"/>
                </a:moveTo>
                <a:cubicBezTo>
                  <a:pt x="2279" y="2554"/>
                  <a:pt x="5489" y="2422"/>
                  <a:pt x="10000" y="0"/>
                </a:cubicBezTo>
                <a:lnTo>
                  <a:pt x="10000" y="10000"/>
                </a:lnTo>
                <a:lnTo>
                  <a:pt x="0" y="10000"/>
                </a:lnTo>
                <a:lnTo>
                  <a:pt x="0" y="2000"/>
                </a:lnTo>
                <a:close/>
              </a:path>
            </a:pathLst>
          </a:custGeom>
          <a:solidFill>
            <a:schemeClr val="accent5">
              <a:alpha val="90000"/>
            </a:schemeClr>
          </a:solidFill>
          <a:ln>
            <a:noFill/>
          </a:ln>
        </p:spPr>
        <p:txBody>
          <a:bodyPr vert="horz" lIns="108000" tIns="216000" rIns="108000" bIns="72000" rtlCol="0" anchor="ctr">
            <a:normAutofit/>
          </a:bodyPr>
          <a:lstStyle>
            <a:defPPr>
              <a:defRPr lang="de-DE"/>
            </a:defPPr>
            <a:lvl1pPr marL="0" lvl="0" indent="0" algn="ctr" eaLnBrk="0" hangingPunct="0">
              <a:lnSpc>
                <a:spcPct val="100000"/>
              </a:lnSpc>
              <a:spcBef>
                <a:spcPts val="0"/>
              </a:spcBef>
              <a:spcAft>
                <a:spcPts val="0"/>
              </a:spcAft>
              <a:buFont typeface="Arial" panose="020B0604020202020204" pitchFamily="34" charset="0"/>
              <a:buNone/>
              <a:defRPr sz="1600">
                <a:solidFill>
                  <a:schemeClr val="bg1"/>
                </a:solidFill>
                <a:latin typeface="+mj-lt"/>
                <a:ea typeface="ヒラギノ角ゴ Pro W3" charset="0"/>
                <a:cs typeface="TheSansB W5 Plain" pitchFamily="34" charset="0"/>
              </a:defRPr>
            </a:lvl1pPr>
            <a:lvl2pPr marL="266700" indent="0" eaLnBrk="0" hangingPunct="0">
              <a:spcBef>
                <a:spcPts val="0"/>
              </a:spcBef>
              <a:spcAft>
                <a:spcPts val="600"/>
              </a:spcAft>
              <a:buFont typeface="Arial" panose="020B0604020202020204" pitchFamily="34" charset="0"/>
              <a:buNone/>
              <a:defRPr sz="1800">
                <a:ea typeface="ヒラギノ角ゴ Pro W3" charset="0"/>
              </a:defRPr>
            </a:lvl2pPr>
            <a:lvl3pPr marL="534988" indent="0" eaLnBrk="0" hangingPunct="0">
              <a:spcBef>
                <a:spcPts val="0"/>
              </a:spcBef>
              <a:spcAft>
                <a:spcPts val="600"/>
              </a:spcAft>
              <a:buFont typeface="Arial" panose="020B0604020202020204" pitchFamily="34" charset="0"/>
              <a:buNone/>
              <a:defRPr sz="1800">
                <a:ea typeface="ヒラギノ角ゴ Pro W3" charset="0"/>
              </a:defRPr>
            </a:lvl3pPr>
            <a:lvl4pPr marL="801688" indent="0" eaLnBrk="0" hangingPunct="0">
              <a:spcBef>
                <a:spcPts val="0"/>
              </a:spcBef>
              <a:spcAft>
                <a:spcPts val="600"/>
              </a:spcAft>
              <a:buFont typeface="Arial" panose="020B0604020202020204" pitchFamily="34" charset="0"/>
              <a:buNone/>
              <a:defRPr sz="1800">
                <a:ea typeface="ヒラギノ角ゴ Pro W3" charset="0"/>
              </a:defRPr>
            </a:lvl4pPr>
            <a:lvl5pPr marL="1077912" indent="0" eaLnBrk="0" hangingPunct="0">
              <a:spcBef>
                <a:spcPts val="0"/>
              </a:spcBef>
              <a:spcAft>
                <a:spcPts val="600"/>
              </a:spcAft>
              <a:buFont typeface="Arial" panose="020B0604020202020204" pitchFamily="34" charset="0"/>
              <a:buNone/>
              <a:defRPr sz="1800">
                <a:ea typeface="ヒラギノ角ゴ Pro W3" charset="0"/>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lvl="0"/>
            <a:r>
              <a:rPr lang="de-DE" sz="1800" dirty="0">
                <a:latin typeface="Times New Roman" panose="02020603050405020304" pitchFamily="18" charset="0"/>
                <a:cs typeface="Times New Roman" panose="02020603050405020304" pitchFamily="18" charset="0"/>
              </a:rPr>
              <a:t>Abschließen</a:t>
            </a:r>
          </a:p>
        </p:txBody>
      </p:sp>
      <p:sp>
        <p:nvSpPr>
          <p:cNvPr id="31" name="Textfeld 30"/>
          <p:cNvSpPr txBox="1"/>
          <p:nvPr userDrawn="1"/>
        </p:nvSpPr>
        <p:spPr>
          <a:xfrm>
            <a:off x="9888000" y="6210000"/>
            <a:ext cx="2304000" cy="6480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000"/>
                </a:moveTo>
                <a:cubicBezTo>
                  <a:pt x="2258" y="2554"/>
                  <a:pt x="5592" y="2422"/>
                  <a:pt x="10000" y="0"/>
                </a:cubicBezTo>
                <a:lnTo>
                  <a:pt x="10000" y="10000"/>
                </a:lnTo>
                <a:lnTo>
                  <a:pt x="0" y="10000"/>
                </a:lnTo>
                <a:lnTo>
                  <a:pt x="0" y="2000"/>
                </a:lnTo>
                <a:close/>
              </a:path>
            </a:pathLst>
          </a:custGeom>
          <a:solidFill>
            <a:schemeClr val="accent3">
              <a:alpha val="90000"/>
            </a:schemeClr>
          </a:solidFill>
        </p:spPr>
        <p:txBody>
          <a:bodyPr vert="horz" lIns="108000" tIns="216000" rIns="108000" bIns="72000" rtlCol="0" anchor="ctr">
            <a:normAutofit/>
          </a:bodyPr>
          <a:lstStyle>
            <a:lvl1pPr marL="0" lvl="0" indent="0" algn="ctr" eaLnBrk="0" hangingPunct="0">
              <a:lnSpc>
                <a:spcPct val="100000"/>
              </a:lnSpc>
              <a:spcBef>
                <a:spcPts val="0"/>
              </a:spcBef>
              <a:spcAft>
                <a:spcPts val="0"/>
              </a:spcAft>
              <a:buFont typeface="Arial" panose="020B0604020202020204" pitchFamily="34" charset="0"/>
              <a:buNone/>
              <a:defRPr sz="1600">
                <a:solidFill>
                  <a:schemeClr val="bg1"/>
                </a:solidFill>
                <a:latin typeface="+mj-lt"/>
                <a:ea typeface="ヒラギノ角ゴ Pro W3" charset="0"/>
                <a:cs typeface="TheSansB W5 Plain" pitchFamily="34" charset="0"/>
              </a:defRPr>
            </a:lvl1pPr>
            <a:lvl2pPr marL="266700" indent="0" eaLnBrk="0" hangingPunct="0">
              <a:spcBef>
                <a:spcPts val="0"/>
              </a:spcBef>
              <a:spcAft>
                <a:spcPts val="600"/>
              </a:spcAft>
              <a:buFont typeface="Arial" panose="020B0604020202020204" pitchFamily="34" charset="0"/>
              <a:buNone/>
              <a:defRPr sz="1800">
                <a:ea typeface="ヒラギノ角ゴ Pro W3" charset="0"/>
              </a:defRPr>
            </a:lvl2pPr>
            <a:lvl3pPr marL="534988" indent="0" eaLnBrk="0" hangingPunct="0">
              <a:spcBef>
                <a:spcPts val="0"/>
              </a:spcBef>
              <a:spcAft>
                <a:spcPts val="600"/>
              </a:spcAft>
              <a:buFont typeface="Arial" panose="020B0604020202020204" pitchFamily="34" charset="0"/>
              <a:buNone/>
              <a:defRPr sz="1800">
                <a:ea typeface="ヒラギノ角ゴ Pro W3" charset="0"/>
              </a:defRPr>
            </a:lvl3pPr>
            <a:lvl4pPr marL="801688" indent="0" eaLnBrk="0" hangingPunct="0">
              <a:spcBef>
                <a:spcPts val="0"/>
              </a:spcBef>
              <a:spcAft>
                <a:spcPts val="600"/>
              </a:spcAft>
              <a:buFont typeface="Arial" panose="020B0604020202020204" pitchFamily="34" charset="0"/>
              <a:buNone/>
              <a:defRPr sz="1800">
                <a:ea typeface="ヒラギノ角ゴ Pro W3" charset="0"/>
              </a:defRPr>
            </a:lvl4pPr>
            <a:lvl5pPr marL="1077912" indent="0" eaLnBrk="0" hangingPunct="0">
              <a:spcBef>
                <a:spcPts val="0"/>
              </a:spcBef>
              <a:spcAft>
                <a:spcPts val="600"/>
              </a:spcAft>
              <a:buFont typeface="Arial" panose="020B0604020202020204" pitchFamily="34" charset="0"/>
              <a:buNone/>
              <a:defRPr sz="1800">
                <a:ea typeface="ヒラギノ角ゴ Pro W3" charset="0"/>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lvl="0"/>
            <a:r>
              <a:rPr lang="de-DE" sz="1800" dirty="0">
                <a:latin typeface="Times New Roman" panose="02020603050405020304" pitchFamily="18" charset="0"/>
                <a:cs typeface="Times New Roman" panose="02020603050405020304" pitchFamily="18" charset="0"/>
              </a:rPr>
              <a:t>Fertig</a:t>
            </a:r>
          </a:p>
        </p:txBody>
      </p:sp>
    </p:spTree>
    <p:extLst>
      <p:ext uri="{BB962C8B-B14F-4D97-AF65-F5344CB8AC3E}">
        <p14:creationId xmlns:p14="http://schemas.microsoft.com/office/powerpoint/2010/main" val="46611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entagenda">
    <p:spTree>
      <p:nvGrpSpPr>
        <p:cNvPr id="1" name=""/>
        <p:cNvGrpSpPr/>
        <p:nvPr/>
      </p:nvGrpSpPr>
      <p:grpSpPr>
        <a:xfrm>
          <a:off x="0" y="0"/>
          <a:ext cx="0" cy="0"/>
          <a:chOff x="0" y="0"/>
          <a:chExt cx="0" cy="0"/>
        </a:xfrm>
      </p:grpSpPr>
      <p:sp>
        <p:nvSpPr>
          <p:cNvPr id="3" name="Rechteck 2"/>
          <p:cNvSpPr/>
          <p:nvPr userDrawn="1"/>
        </p:nvSpPr>
        <p:spPr>
          <a:xfrm>
            <a:off x="213838" y="1458913"/>
            <a:ext cx="11760675" cy="850828"/>
          </a:xfrm>
          <a:prstGeom prst="rect">
            <a:avLst/>
          </a:prstGeom>
          <a:solidFill>
            <a:schemeClr val="bg1">
              <a:lumMod val="9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lIns="0" tIns="0" rIns="0" bIns="0" rtlCol="0" anchor="ctr"/>
          <a:lstStyle/>
          <a:p>
            <a:pPr algn="ctr"/>
            <a:endParaRPr lang="de-DE" sz="1400" dirty="0">
              <a:solidFill>
                <a:schemeClr val="tx1"/>
              </a:solidFill>
              <a:latin typeface="Arial" panose="020B0604020202020204" pitchFamily="34" charset="0"/>
              <a:cs typeface="Arial" panose="020B0604020202020204" pitchFamily="34" charset="0"/>
            </a:endParaRPr>
          </a:p>
        </p:txBody>
      </p:sp>
      <p:sp>
        <p:nvSpPr>
          <p:cNvPr id="15" name="Rechteck 14"/>
          <p:cNvSpPr/>
          <p:nvPr userDrawn="1"/>
        </p:nvSpPr>
        <p:spPr>
          <a:xfrm>
            <a:off x="213838" y="5216597"/>
            <a:ext cx="11760675" cy="850828"/>
          </a:xfrm>
          <a:prstGeom prst="rect">
            <a:avLst/>
          </a:prstGeom>
          <a:solidFill>
            <a:schemeClr val="bg1">
              <a:lumMod val="9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lIns="0" tIns="0" rIns="0" bIns="0" rtlCol="0" anchor="ctr"/>
          <a:lstStyle/>
          <a:p>
            <a:pPr algn="ctr"/>
            <a:endParaRPr lang="de-DE" sz="1400" dirty="0">
              <a:solidFill>
                <a:schemeClr val="tx1"/>
              </a:solidFill>
              <a:latin typeface="Arial" panose="020B0604020202020204" pitchFamily="34" charset="0"/>
              <a:cs typeface="Arial" panose="020B0604020202020204" pitchFamily="34" charset="0"/>
            </a:endParaRPr>
          </a:p>
        </p:txBody>
      </p:sp>
      <p:sp>
        <p:nvSpPr>
          <p:cNvPr id="16" name="Rechteck 15"/>
          <p:cNvSpPr/>
          <p:nvPr userDrawn="1"/>
        </p:nvSpPr>
        <p:spPr>
          <a:xfrm>
            <a:off x="204303" y="2453053"/>
            <a:ext cx="3822886" cy="2611315"/>
          </a:xfrm>
          <a:prstGeom prst="rect">
            <a:avLst/>
          </a:prstGeom>
          <a:solidFill>
            <a:schemeClr val="bg1">
              <a:lumMod val="8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lIns="0" tIns="0" rIns="0" bIns="0" rtlCol="0" anchor="ctr"/>
          <a:lstStyle/>
          <a:p>
            <a:pPr algn="ctr"/>
            <a:endParaRPr lang="de-DE" sz="1400" dirty="0">
              <a:solidFill>
                <a:schemeClr val="tx1"/>
              </a:solidFill>
              <a:latin typeface="Arial" panose="020B0604020202020204" pitchFamily="34" charset="0"/>
              <a:cs typeface="Arial" panose="020B0604020202020204" pitchFamily="34" charset="0"/>
            </a:endParaRPr>
          </a:p>
        </p:txBody>
      </p:sp>
      <p:sp>
        <p:nvSpPr>
          <p:cNvPr id="17" name="Rechteck 16"/>
          <p:cNvSpPr/>
          <p:nvPr userDrawn="1"/>
        </p:nvSpPr>
        <p:spPr>
          <a:xfrm>
            <a:off x="8152614" y="2453055"/>
            <a:ext cx="3821899" cy="2611314"/>
          </a:xfrm>
          <a:prstGeom prst="rect">
            <a:avLst/>
          </a:prstGeom>
          <a:solidFill>
            <a:schemeClr val="bg1">
              <a:lumMod val="8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lIns="0" tIns="0" rIns="0" bIns="0" rtlCol="0" anchor="ctr"/>
          <a:lstStyle/>
          <a:p>
            <a:pPr algn="ctr"/>
            <a:endParaRPr lang="de-DE" sz="1400" dirty="0">
              <a:solidFill>
                <a:schemeClr val="tx1"/>
              </a:solidFill>
              <a:latin typeface="Arial" panose="020B0604020202020204" pitchFamily="34" charset="0"/>
              <a:cs typeface="Arial" panose="020B0604020202020204" pitchFamily="34" charset="0"/>
            </a:endParaRPr>
          </a:p>
        </p:txBody>
      </p:sp>
      <p:sp>
        <p:nvSpPr>
          <p:cNvPr id="18" name="Rechteck 17"/>
          <p:cNvSpPr/>
          <p:nvPr userDrawn="1"/>
        </p:nvSpPr>
        <p:spPr>
          <a:xfrm>
            <a:off x="4184935" y="2453055"/>
            <a:ext cx="3821899" cy="2611314"/>
          </a:xfrm>
          <a:prstGeom prst="rect">
            <a:avLst/>
          </a:prstGeom>
          <a:solidFill>
            <a:schemeClr val="bg1">
              <a:lumMod val="9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lIns="0" tIns="0" rIns="0" bIns="0" rtlCol="0" anchor="ctr"/>
          <a:lstStyle/>
          <a:p>
            <a:pPr algn="ctr"/>
            <a:endParaRPr lang="de-DE" sz="1400" dirty="0">
              <a:solidFill>
                <a:schemeClr val="tx1"/>
              </a:solidFill>
              <a:latin typeface="Arial" panose="020B0604020202020204" pitchFamily="34" charset="0"/>
              <a:cs typeface="Arial" panose="020B0604020202020204" pitchFamily="34" charset="0"/>
            </a:endParaRPr>
          </a:p>
        </p:txBody>
      </p:sp>
      <p:sp>
        <p:nvSpPr>
          <p:cNvPr id="36" name="Textplatzhalter 4"/>
          <p:cNvSpPr>
            <a:spLocks noGrp="1"/>
          </p:cNvSpPr>
          <p:nvPr>
            <p:ph type="body" sz="quarter" idx="11" hasCustomPrompt="1"/>
          </p:nvPr>
        </p:nvSpPr>
        <p:spPr>
          <a:xfrm>
            <a:off x="263815" y="2770309"/>
            <a:ext cx="3703890" cy="2294059"/>
          </a:xfrm>
          <a:prstGeom prst="rect">
            <a:avLst/>
          </a:prstGeom>
          <a:noFill/>
        </p:spPr>
        <p:txBody>
          <a:bodyPr lIns="0" tIns="0" rIns="0" bIns="0">
            <a:normAutofit/>
          </a:bodyPr>
          <a:lstStyle>
            <a:lvl1pPr algn="ctr">
              <a:spcAft>
                <a:spcPts val="400"/>
              </a:spcAft>
              <a:defRPr sz="1400" b="0">
                <a:solidFill>
                  <a:schemeClr val="tx1"/>
                </a:solidFill>
                <a:latin typeface="Arial" panose="020B0604020202020204" pitchFamily="34" charset="0"/>
                <a:cs typeface="Arial" panose="020B0604020202020204" pitchFamily="34" charset="0"/>
              </a:defRPr>
            </a:lvl1pPr>
            <a:lvl2pPr>
              <a:defRPr sz="1467" b="0">
                <a:latin typeface="+mn-lt"/>
              </a:defRPr>
            </a:lvl2pPr>
            <a:lvl3pPr>
              <a:defRPr sz="1467" b="0">
                <a:latin typeface="+mn-lt"/>
              </a:defRPr>
            </a:lvl3pPr>
            <a:lvl4pPr>
              <a:defRPr sz="1467" b="0">
                <a:latin typeface="+mn-lt"/>
              </a:defRPr>
            </a:lvl4pPr>
            <a:lvl5pPr>
              <a:defRPr sz="1467" b="0">
                <a:latin typeface="+mn-lt"/>
              </a:defRPr>
            </a:lvl5pPr>
          </a:lstStyle>
          <a:p>
            <a:r>
              <a:rPr lang="de-DE" dirty="0"/>
              <a:t>Welche Informationen und Materialien existieren bereits und sind von Bedeutung für den Anlass?</a:t>
            </a:r>
          </a:p>
        </p:txBody>
      </p:sp>
      <p:sp>
        <p:nvSpPr>
          <p:cNvPr id="37" name="Textplatzhalter 4"/>
          <p:cNvSpPr>
            <a:spLocks noGrp="1"/>
          </p:cNvSpPr>
          <p:nvPr>
            <p:ph type="body" sz="quarter" idx="12" hasCustomPrompt="1"/>
          </p:nvPr>
        </p:nvSpPr>
        <p:spPr>
          <a:xfrm>
            <a:off x="4243954" y="2770309"/>
            <a:ext cx="3703890" cy="2294059"/>
          </a:xfrm>
          <a:prstGeom prst="rect">
            <a:avLst/>
          </a:prstGeom>
          <a:noFill/>
        </p:spPr>
        <p:txBody>
          <a:bodyPr lIns="0" tIns="0" rIns="0" bIns="0">
            <a:normAutofit/>
          </a:bodyPr>
          <a:lstStyle>
            <a:lvl1pPr algn="ctr">
              <a:spcAft>
                <a:spcPts val="400"/>
              </a:spcAft>
              <a:defRPr sz="1400" b="0" baseline="0">
                <a:solidFill>
                  <a:schemeClr val="tx1"/>
                </a:solidFill>
                <a:latin typeface="Arial" panose="020B0604020202020204" pitchFamily="34" charset="0"/>
                <a:cs typeface="Arial" panose="020B0604020202020204" pitchFamily="34" charset="0"/>
              </a:defRPr>
            </a:lvl1pPr>
            <a:lvl2pPr>
              <a:defRPr sz="1467" b="0">
                <a:latin typeface="+mn-lt"/>
              </a:defRPr>
            </a:lvl2pPr>
            <a:lvl3pPr>
              <a:defRPr sz="1467" b="0">
                <a:latin typeface="+mn-lt"/>
              </a:defRPr>
            </a:lvl3pPr>
            <a:lvl4pPr>
              <a:defRPr sz="1467" b="0">
                <a:latin typeface="+mn-lt"/>
              </a:defRPr>
            </a:lvl4pPr>
            <a:lvl5pPr>
              <a:defRPr sz="1467" b="0">
                <a:latin typeface="+mn-lt"/>
              </a:defRPr>
            </a:lvl5pPr>
          </a:lstStyle>
          <a:p>
            <a:pPr lvl="0"/>
            <a:r>
              <a:rPr lang="de-DE" dirty="0"/>
              <a:t>Wie soll der gemeinsame Arbeitsprozess gestaltet werden?</a:t>
            </a:r>
          </a:p>
        </p:txBody>
      </p:sp>
      <p:sp>
        <p:nvSpPr>
          <p:cNvPr id="38" name="Textplatzhalter 4"/>
          <p:cNvSpPr>
            <a:spLocks noGrp="1"/>
          </p:cNvSpPr>
          <p:nvPr>
            <p:ph type="body" sz="quarter" idx="13" hasCustomPrompt="1"/>
          </p:nvPr>
        </p:nvSpPr>
        <p:spPr>
          <a:xfrm>
            <a:off x="8211632" y="2770309"/>
            <a:ext cx="3703890" cy="2294059"/>
          </a:xfrm>
          <a:prstGeom prst="rect">
            <a:avLst/>
          </a:prstGeom>
          <a:noFill/>
        </p:spPr>
        <p:txBody>
          <a:bodyPr lIns="0" tIns="0" rIns="0" bIns="0">
            <a:normAutofit/>
          </a:bodyPr>
          <a:lstStyle>
            <a:lvl1pPr algn="ctr">
              <a:spcAft>
                <a:spcPts val="400"/>
              </a:spcAft>
              <a:defRPr sz="1400" b="0">
                <a:solidFill>
                  <a:schemeClr val="tx1"/>
                </a:solidFill>
                <a:latin typeface="Arial" panose="020B0604020202020204" pitchFamily="34" charset="0"/>
                <a:cs typeface="Arial" panose="020B0604020202020204" pitchFamily="34" charset="0"/>
              </a:defRPr>
            </a:lvl1pPr>
            <a:lvl2pPr>
              <a:defRPr sz="1467" b="0">
                <a:latin typeface="+mn-lt"/>
              </a:defRPr>
            </a:lvl2pPr>
            <a:lvl3pPr>
              <a:defRPr sz="1467" b="0">
                <a:latin typeface="+mn-lt"/>
              </a:defRPr>
            </a:lvl3pPr>
            <a:lvl4pPr>
              <a:defRPr sz="1467" b="0">
                <a:latin typeface="+mn-lt"/>
              </a:defRPr>
            </a:lvl4pPr>
            <a:lvl5pPr>
              <a:defRPr sz="1467" b="0">
                <a:latin typeface="+mn-lt"/>
              </a:defRPr>
            </a:lvl5pPr>
          </a:lstStyle>
          <a:p>
            <a:pPr lvl="0"/>
            <a:r>
              <a:rPr lang="de-DE" dirty="0"/>
              <a:t>Was soll am Ende der Zusammenarbeit als konkretes Resultat vorliegen?</a:t>
            </a:r>
          </a:p>
        </p:txBody>
      </p:sp>
      <p:sp>
        <p:nvSpPr>
          <p:cNvPr id="39" name="Textplatzhalter 4"/>
          <p:cNvSpPr>
            <a:spLocks noGrp="1"/>
          </p:cNvSpPr>
          <p:nvPr>
            <p:ph type="body" sz="quarter" idx="14" hasCustomPrompt="1"/>
          </p:nvPr>
        </p:nvSpPr>
        <p:spPr>
          <a:xfrm>
            <a:off x="303597" y="5555617"/>
            <a:ext cx="11582006" cy="487400"/>
          </a:xfrm>
          <a:prstGeom prst="rect">
            <a:avLst/>
          </a:prstGeom>
          <a:noFill/>
        </p:spPr>
        <p:txBody>
          <a:bodyPr lIns="0" tIns="0" rIns="0" bIns="0">
            <a:normAutofit/>
          </a:bodyPr>
          <a:lstStyle>
            <a:lvl1pPr algn="ctr">
              <a:spcAft>
                <a:spcPts val="400"/>
              </a:spcAft>
              <a:defRPr sz="1400" b="0">
                <a:solidFill>
                  <a:schemeClr val="tx1"/>
                </a:solidFill>
                <a:latin typeface="Arial" panose="020B0604020202020204" pitchFamily="34" charset="0"/>
                <a:cs typeface="Arial" panose="020B0604020202020204" pitchFamily="34" charset="0"/>
              </a:defRPr>
            </a:lvl1pPr>
            <a:lvl2pPr>
              <a:defRPr sz="1467" b="0">
                <a:latin typeface="+mn-lt"/>
              </a:defRPr>
            </a:lvl2pPr>
            <a:lvl3pPr>
              <a:defRPr sz="1467" b="0">
                <a:latin typeface="+mn-lt"/>
              </a:defRPr>
            </a:lvl3pPr>
            <a:lvl4pPr>
              <a:defRPr sz="1467" b="0">
                <a:latin typeface="+mn-lt"/>
              </a:defRPr>
            </a:lvl4pPr>
            <a:lvl5pPr>
              <a:defRPr sz="1467" b="0">
                <a:latin typeface="+mn-lt"/>
              </a:defRPr>
            </a:lvl5pPr>
          </a:lstStyle>
          <a:p>
            <a:pPr lvl="0"/>
            <a:r>
              <a:rPr lang="de-DE" dirty="0"/>
              <a:t>Welche Ressourcen stehen zur Verfügung?</a:t>
            </a:r>
          </a:p>
        </p:txBody>
      </p:sp>
      <p:sp>
        <p:nvSpPr>
          <p:cNvPr id="5" name="Textplatzhalter 4"/>
          <p:cNvSpPr>
            <a:spLocks noGrp="1"/>
          </p:cNvSpPr>
          <p:nvPr>
            <p:ph type="body" sz="quarter" idx="10" hasCustomPrompt="1"/>
          </p:nvPr>
        </p:nvSpPr>
        <p:spPr>
          <a:xfrm>
            <a:off x="303597" y="1767047"/>
            <a:ext cx="11582006" cy="508831"/>
          </a:xfrm>
          <a:prstGeom prst="rect">
            <a:avLst/>
          </a:prstGeom>
          <a:noFill/>
        </p:spPr>
        <p:txBody>
          <a:bodyPr lIns="0" tIns="0" rIns="0" bIns="0">
            <a:normAutofit/>
          </a:bodyPr>
          <a:lstStyle>
            <a:lvl1pPr algn="ctr">
              <a:spcAft>
                <a:spcPts val="400"/>
              </a:spcAft>
              <a:defRPr sz="1400" b="0">
                <a:solidFill>
                  <a:schemeClr val="tx1"/>
                </a:solidFill>
                <a:latin typeface="Arial" panose="020B0604020202020204" pitchFamily="34" charset="0"/>
                <a:cs typeface="Arial" panose="020B0604020202020204" pitchFamily="34" charset="0"/>
              </a:defRPr>
            </a:lvl1pPr>
            <a:lvl2pPr>
              <a:defRPr sz="1467" b="0">
                <a:latin typeface="+mn-lt"/>
              </a:defRPr>
            </a:lvl2pPr>
            <a:lvl3pPr>
              <a:defRPr sz="1467" b="0">
                <a:latin typeface="+mn-lt"/>
              </a:defRPr>
            </a:lvl3pPr>
            <a:lvl4pPr>
              <a:defRPr sz="1467" b="0">
                <a:latin typeface="+mn-lt"/>
              </a:defRPr>
            </a:lvl4pPr>
            <a:lvl5pPr>
              <a:defRPr sz="1467" b="0">
                <a:latin typeface="+mn-lt"/>
              </a:defRPr>
            </a:lvl5pPr>
          </a:lstStyle>
          <a:p>
            <a:r>
              <a:rPr lang="de-DE" dirty="0"/>
              <a:t>Warum findet der Arbeitsanlass statt? </a:t>
            </a:r>
          </a:p>
        </p:txBody>
      </p:sp>
      <p:sp>
        <p:nvSpPr>
          <p:cNvPr id="40" name="Rechteck 33"/>
          <p:cNvSpPr>
            <a:spLocks noChangeArrowheads="1"/>
          </p:cNvSpPr>
          <p:nvPr userDrawn="1"/>
        </p:nvSpPr>
        <p:spPr bwMode="auto">
          <a:xfrm>
            <a:off x="11092861" y="6418710"/>
            <a:ext cx="881652" cy="153888"/>
          </a:xfrm>
          <a:prstGeom prst="rect">
            <a:avLst/>
          </a:prstGeom>
          <a:noFill/>
          <a:ln w="19050" algn="ctr">
            <a:noFill/>
            <a:round/>
            <a:headEnd/>
            <a:tailEnd/>
          </a:ln>
        </p:spPr>
        <p:txBody>
          <a:bodyPr wrap="none" lIns="0" tIns="0" rIns="0" bIns="0" anchor="ctr">
            <a:spAutoFit/>
          </a:bodyPr>
          <a:lstStyle/>
          <a:p>
            <a:pPr algn="ctr" eaLnBrk="0" hangingPunct="0">
              <a:spcBef>
                <a:spcPts val="0"/>
              </a:spcBef>
            </a:pPr>
            <a:r>
              <a:rPr lang="de-DE" altLang="de-DE" sz="1000" cap="all" baseline="0" dirty="0" err="1">
                <a:solidFill>
                  <a:schemeClr val="tx1"/>
                </a:solidFill>
                <a:latin typeface="Arial" panose="020B0604020202020204" pitchFamily="34" charset="0"/>
                <a:ea typeface="+mn-ea"/>
                <a:cs typeface="Arial" panose="020B0604020202020204" pitchFamily="34" charset="0"/>
              </a:rPr>
              <a:t>Pentagenda</a:t>
            </a:r>
            <a:endParaRPr lang="de-DE" altLang="de-DE" sz="1000" cap="all" baseline="0" dirty="0">
              <a:solidFill>
                <a:schemeClr val="tx1"/>
              </a:solidFill>
              <a:latin typeface="Arial" panose="020B0604020202020204" pitchFamily="34" charset="0"/>
              <a:ea typeface="+mn-ea"/>
              <a:cs typeface="Arial" panose="020B0604020202020204" pitchFamily="34" charset="0"/>
            </a:endParaRPr>
          </a:p>
        </p:txBody>
      </p:sp>
      <p:sp>
        <p:nvSpPr>
          <p:cNvPr id="9" name="Textfeld 8"/>
          <p:cNvSpPr txBox="1"/>
          <p:nvPr userDrawn="1"/>
        </p:nvSpPr>
        <p:spPr>
          <a:xfrm>
            <a:off x="4627294" y="1569149"/>
            <a:ext cx="2905844" cy="172355"/>
          </a:xfrm>
          <a:prstGeom prst="rect">
            <a:avLst/>
          </a:prstGeom>
          <a:noFill/>
          <a:ln>
            <a:noFill/>
          </a:ln>
        </p:spPr>
        <p:txBody>
          <a:bodyPr vert="horz" wrap="square" lIns="0" tIns="0" rIns="0" bIns="0" rtlCol="0" anchor="ctr">
            <a:spAutoFit/>
          </a:bodyPr>
          <a:lstStyle>
            <a:lvl1pPr marL="0" lvl="0" indent="0" algn="ctr" eaLnBrk="0" hangingPunct="0">
              <a:lnSpc>
                <a:spcPct val="100000"/>
              </a:lnSpc>
              <a:spcBef>
                <a:spcPts val="0"/>
              </a:spcBef>
              <a:spcAft>
                <a:spcPts val="0"/>
              </a:spcAft>
              <a:buFont typeface="Arial" panose="020B0604020202020204" pitchFamily="34" charset="0"/>
              <a:buNone/>
              <a:defRPr sz="1600" baseline="0">
                <a:solidFill>
                  <a:schemeClr val="bg1"/>
                </a:solidFill>
                <a:latin typeface="+mj-lt"/>
                <a:ea typeface="ヒラギノ角ゴ Pro W3" charset="0"/>
                <a:cs typeface="TheSansB W5 Plain" pitchFamily="34" charset="0"/>
              </a:defRPr>
            </a:lvl1pPr>
            <a:lvl2pPr marL="266700" indent="0" eaLnBrk="0" hangingPunct="0">
              <a:spcBef>
                <a:spcPts val="0"/>
              </a:spcBef>
              <a:spcAft>
                <a:spcPts val="600"/>
              </a:spcAft>
              <a:buFont typeface="Arial" panose="020B0604020202020204" pitchFamily="34" charset="0"/>
              <a:buNone/>
              <a:defRPr sz="1800">
                <a:ea typeface="ヒラギノ角ゴ Pro W3" charset="0"/>
              </a:defRPr>
            </a:lvl2pPr>
            <a:lvl3pPr marL="534988" indent="0" eaLnBrk="0" hangingPunct="0">
              <a:spcBef>
                <a:spcPts val="0"/>
              </a:spcBef>
              <a:spcAft>
                <a:spcPts val="600"/>
              </a:spcAft>
              <a:buFont typeface="Arial" panose="020B0604020202020204" pitchFamily="34" charset="0"/>
              <a:buNone/>
              <a:defRPr sz="1800">
                <a:ea typeface="ヒラギノ角ゴ Pro W3" charset="0"/>
              </a:defRPr>
            </a:lvl3pPr>
            <a:lvl4pPr marL="801688" indent="0" eaLnBrk="0" hangingPunct="0">
              <a:spcBef>
                <a:spcPts val="0"/>
              </a:spcBef>
              <a:spcAft>
                <a:spcPts val="600"/>
              </a:spcAft>
              <a:buFont typeface="Arial" panose="020B0604020202020204" pitchFamily="34" charset="0"/>
              <a:buNone/>
              <a:defRPr sz="1800">
                <a:ea typeface="ヒラギノ角ゴ Pro W3" charset="0"/>
              </a:defRPr>
            </a:lvl4pPr>
            <a:lvl5pPr marL="1077912" indent="0" eaLnBrk="0" hangingPunct="0">
              <a:spcBef>
                <a:spcPts val="0"/>
              </a:spcBef>
              <a:spcAft>
                <a:spcPts val="600"/>
              </a:spcAft>
              <a:buFont typeface="Arial" panose="020B0604020202020204" pitchFamily="34" charset="0"/>
              <a:buNone/>
              <a:defRPr sz="1800">
                <a:ea typeface="ヒラギノ角ゴ Pro W3" charset="0"/>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lvl="0" algn="ctr">
              <a:lnSpc>
                <a:spcPct val="80000"/>
              </a:lnSpc>
            </a:pPr>
            <a:r>
              <a:rPr lang="de-DE" sz="1400" b="1" cap="all" baseline="0" dirty="0">
                <a:solidFill>
                  <a:schemeClr val="tx1"/>
                </a:solidFill>
                <a:latin typeface="Arial" panose="020B0604020202020204" pitchFamily="34" charset="0"/>
                <a:cs typeface="Arial" panose="020B0604020202020204" pitchFamily="34" charset="0"/>
              </a:rPr>
              <a:t>Sinn und Zweck (1)</a:t>
            </a:r>
          </a:p>
        </p:txBody>
      </p:sp>
      <p:sp>
        <p:nvSpPr>
          <p:cNvPr id="10" name="Textfeld 9"/>
          <p:cNvSpPr txBox="1"/>
          <p:nvPr userDrawn="1"/>
        </p:nvSpPr>
        <p:spPr>
          <a:xfrm>
            <a:off x="453468" y="2551317"/>
            <a:ext cx="3324679" cy="172355"/>
          </a:xfrm>
          <a:prstGeom prst="rect">
            <a:avLst/>
          </a:prstGeom>
          <a:noFill/>
          <a:ln>
            <a:noFill/>
          </a:ln>
        </p:spPr>
        <p:txBody>
          <a:bodyPr vert="horz" wrap="square" lIns="0" tIns="0" rIns="0" bIns="0" rtlCol="0" anchor="ctr">
            <a:spAutoFit/>
          </a:bodyPr>
          <a:lstStyle>
            <a:defPPr>
              <a:defRPr lang="de-DE"/>
            </a:defPPr>
            <a:lvl1pPr marL="0" lvl="0" indent="0" algn="ctr" eaLnBrk="0" hangingPunct="0">
              <a:lnSpc>
                <a:spcPct val="100000"/>
              </a:lnSpc>
              <a:spcBef>
                <a:spcPts val="0"/>
              </a:spcBef>
              <a:spcAft>
                <a:spcPts val="0"/>
              </a:spcAft>
              <a:buFont typeface="Arial" panose="020B0604020202020204" pitchFamily="34" charset="0"/>
              <a:buNone/>
              <a:defRPr sz="1200" cap="all" baseline="0">
                <a:solidFill>
                  <a:schemeClr val="accent4">
                    <a:lumMod val="75000"/>
                  </a:schemeClr>
                </a:solidFill>
                <a:latin typeface="+mj-lt"/>
                <a:ea typeface="ヒラギノ角ゴ Pro W3" charset="0"/>
                <a:cs typeface="TheSansB W5 Plain" pitchFamily="34" charset="0"/>
              </a:defRPr>
            </a:lvl1pPr>
            <a:lvl2pPr marL="266700" indent="0" eaLnBrk="0" hangingPunct="0">
              <a:spcBef>
                <a:spcPts val="0"/>
              </a:spcBef>
              <a:spcAft>
                <a:spcPts val="600"/>
              </a:spcAft>
              <a:buFont typeface="Arial" panose="020B0604020202020204" pitchFamily="34" charset="0"/>
              <a:buNone/>
              <a:defRPr sz="1800">
                <a:ea typeface="ヒラギノ角ゴ Pro W3" charset="0"/>
              </a:defRPr>
            </a:lvl2pPr>
            <a:lvl3pPr marL="534988" indent="0" eaLnBrk="0" hangingPunct="0">
              <a:spcBef>
                <a:spcPts val="0"/>
              </a:spcBef>
              <a:spcAft>
                <a:spcPts val="600"/>
              </a:spcAft>
              <a:buFont typeface="Arial" panose="020B0604020202020204" pitchFamily="34" charset="0"/>
              <a:buNone/>
              <a:defRPr sz="1800">
                <a:ea typeface="ヒラギノ角ゴ Pro W3" charset="0"/>
              </a:defRPr>
            </a:lvl3pPr>
            <a:lvl4pPr marL="801688" indent="0" eaLnBrk="0" hangingPunct="0">
              <a:spcBef>
                <a:spcPts val="0"/>
              </a:spcBef>
              <a:spcAft>
                <a:spcPts val="600"/>
              </a:spcAft>
              <a:buFont typeface="Arial" panose="020B0604020202020204" pitchFamily="34" charset="0"/>
              <a:buNone/>
              <a:defRPr sz="1800">
                <a:ea typeface="ヒラギノ角ゴ Pro W3" charset="0"/>
              </a:defRPr>
            </a:lvl4pPr>
            <a:lvl5pPr marL="1077912" indent="0" eaLnBrk="0" hangingPunct="0">
              <a:spcBef>
                <a:spcPts val="0"/>
              </a:spcBef>
              <a:spcAft>
                <a:spcPts val="600"/>
              </a:spcAft>
              <a:buFont typeface="Arial" panose="020B0604020202020204" pitchFamily="34" charset="0"/>
              <a:buNone/>
              <a:defRPr sz="1800">
                <a:ea typeface="ヒラギノ角ゴ Pro W3" charset="0"/>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lvl="0" algn="ctr">
              <a:lnSpc>
                <a:spcPct val="80000"/>
              </a:lnSpc>
            </a:pPr>
            <a:r>
              <a:rPr lang="de-DE" sz="1400" b="1" dirty="0">
                <a:solidFill>
                  <a:schemeClr val="tx1"/>
                </a:solidFill>
                <a:latin typeface="Arial" panose="020B0604020202020204" pitchFamily="34" charset="0"/>
                <a:cs typeface="Arial" panose="020B0604020202020204" pitchFamily="34" charset="0"/>
              </a:rPr>
              <a:t>Relevanter Input (3) </a:t>
            </a:r>
          </a:p>
        </p:txBody>
      </p:sp>
      <p:sp>
        <p:nvSpPr>
          <p:cNvPr id="11" name="Textfeld 10"/>
          <p:cNvSpPr txBox="1"/>
          <p:nvPr userDrawn="1"/>
        </p:nvSpPr>
        <p:spPr>
          <a:xfrm>
            <a:off x="4483369" y="2560414"/>
            <a:ext cx="3225175" cy="172355"/>
          </a:xfrm>
          <a:prstGeom prst="rect">
            <a:avLst/>
          </a:prstGeom>
          <a:noFill/>
          <a:ln>
            <a:noFill/>
          </a:ln>
        </p:spPr>
        <p:txBody>
          <a:bodyPr vert="horz" wrap="square" lIns="0" tIns="0" rIns="0" bIns="0" rtlCol="0" anchor="ctr">
            <a:spAutoFit/>
          </a:bodyPr>
          <a:lstStyle>
            <a:defPPr>
              <a:defRPr lang="de-DE"/>
            </a:defPPr>
            <a:lvl1pPr marL="0" lvl="0" indent="0" eaLnBrk="0" hangingPunct="0">
              <a:lnSpc>
                <a:spcPct val="100000"/>
              </a:lnSpc>
              <a:spcBef>
                <a:spcPts val="0"/>
              </a:spcBef>
              <a:spcAft>
                <a:spcPts val="0"/>
              </a:spcAft>
              <a:buFont typeface="Arial" panose="020B0604020202020204" pitchFamily="34" charset="0"/>
              <a:buNone/>
              <a:defRPr sz="1200" cap="all" baseline="0">
                <a:solidFill>
                  <a:schemeClr val="accent4">
                    <a:lumMod val="75000"/>
                  </a:schemeClr>
                </a:solidFill>
                <a:latin typeface="+mj-lt"/>
                <a:ea typeface="ヒラギノ角ゴ Pro W3" charset="0"/>
                <a:cs typeface="TheSansB W5 Plain" pitchFamily="34" charset="0"/>
              </a:defRPr>
            </a:lvl1pPr>
            <a:lvl2pPr marL="266700" indent="0" eaLnBrk="0" hangingPunct="0">
              <a:spcBef>
                <a:spcPts val="0"/>
              </a:spcBef>
              <a:spcAft>
                <a:spcPts val="600"/>
              </a:spcAft>
              <a:buFont typeface="Arial" panose="020B0604020202020204" pitchFamily="34" charset="0"/>
              <a:buNone/>
              <a:defRPr sz="1800">
                <a:ea typeface="ヒラギノ角ゴ Pro W3" charset="0"/>
              </a:defRPr>
            </a:lvl2pPr>
            <a:lvl3pPr marL="534988" indent="0" eaLnBrk="0" hangingPunct="0">
              <a:spcBef>
                <a:spcPts val="0"/>
              </a:spcBef>
              <a:spcAft>
                <a:spcPts val="600"/>
              </a:spcAft>
              <a:buFont typeface="Arial" panose="020B0604020202020204" pitchFamily="34" charset="0"/>
              <a:buNone/>
              <a:defRPr sz="1800">
                <a:ea typeface="ヒラギノ角ゴ Pro W3" charset="0"/>
              </a:defRPr>
            </a:lvl3pPr>
            <a:lvl4pPr marL="801688" indent="0" eaLnBrk="0" hangingPunct="0">
              <a:spcBef>
                <a:spcPts val="0"/>
              </a:spcBef>
              <a:spcAft>
                <a:spcPts val="600"/>
              </a:spcAft>
              <a:buFont typeface="Arial" panose="020B0604020202020204" pitchFamily="34" charset="0"/>
              <a:buNone/>
              <a:defRPr sz="1800">
                <a:ea typeface="ヒラギノ角ゴ Pro W3" charset="0"/>
              </a:defRPr>
            </a:lvl4pPr>
            <a:lvl5pPr marL="1077912" indent="0" eaLnBrk="0" hangingPunct="0">
              <a:spcBef>
                <a:spcPts val="0"/>
              </a:spcBef>
              <a:spcAft>
                <a:spcPts val="600"/>
              </a:spcAft>
              <a:buFont typeface="Arial" panose="020B0604020202020204" pitchFamily="34" charset="0"/>
              <a:buNone/>
              <a:defRPr sz="1800">
                <a:ea typeface="ヒラギノ角ゴ Pro W3" charset="0"/>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lvl="0" algn="ctr">
              <a:lnSpc>
                <a:spcPct val="80000"/>
              </a:lnSpc>
            </a:pPr>
            <a:r>
              <a:rPr lang="de-DE" sz="1400" b="1" dirty="0">
                <a:solidFill>
                  <a:schemeClr val="tx1"/>
                </a:solidFill>
                <a:latin typeface="Arial" panose="020B0604020202020204" pitchFamily="34" charset="0"/>
                <a:cs typeface="Arial" panose="020B0604020202020204" pitchFamily="34" charset="0"/>
              </a:rPr>
              <a:t>Agenda / Prozess (5)</a:t>
            </a:r>
          </a:p>
        </p:txBody>
      </p:sp>
      <p:sp>
        <p:nvSpPr>
          <p:cNvPr id="12" name="Textfeld 11"/>
          <p:cNvSpPr txBox="1"/>
          <p:nvPr userDrawn="1"/>
        </p:nvSpPr>
        <p:spPr>
          <a:xfrm>
            <a:off x="8162989" y="2560413"/>
            <a:ext cx="3801160" cy="172355"/>
          </a:xfrm>
          <a:prstGeom prst="rect">
            <a:avLst/>
          </a:prstGeom>
          <a:noFill/>
          <a:ln>
            <a:noFill/>
          </a:ln>
        </p:spPr>
        <p:txBody>
          <a:bodyPr vert="horz" wrap="square" lIns="0" tIns="0" rIns="0" bIns="0" rtlCol="0" anchor="ctr">
            <a:spAutoFit/>
          </a:bodyPr>
          <a:lstStyle>
            <a:defPPr>
              <a:defRPr lang="de-DE"/>
            </a:defPPr>
            <a:lvl1pPr marL="0" lvl="0" indent="0" eaLnBrk="0" hangingPunct="0">
              <a:lnSpc>
                <a:spcPct val="100000"/>
              </a:lnSpc>
              <a:spcBef>
                <a:spcPts val="0"/>
              </a:spcBef>
              <a:spcAft>
                <a:spcPts val="0"/>
              </a:spcAft>
              <a:buFont typeface="Arial" panose="020B0604020202020204" pitchFamily="34" charset="0"/>
              <a:buNone/>
              <a:defRPr sz="1200" cap="all" baseline="0">
                <a:solidFill>
                  <a:schemeClr val="accent4">
                    <a:lumMod val="75000"/>
                  </a:schemeClr>
                </a:solidFill>
                <a:latin typeface="+mj-lt"/>
                <a:ea typeface="ヒラギノ角ゴ Pro W3" charset="0"/>
                <a:cs typeface="TheSansB W5 Plain" pitchFamily="34" charset="0"/>
              </a:defRPr>
            </a:lvl1pPr>
            <a:lvl2pPr marL="266700" indent="0" eaLnBrk="0" hangingPunct="0">
              <a:spcBef>
                <a:spcPts val="0"/>
              </a:spcBef>
              <a:spcAft>
                <a:spcPts val="600"/>
              </a:spcAft>
              <a:buFont typeface="Arial" panose="020B0604020202020204" pitchFamily="34" charset="0"/>
              <a:buNone/>
              <a:defRPr sz="1800">
                <a:ea typeface="ヒラギノ角ゴ Pro W3" charset="0"/>
              </a:defRPr>
            </a:lvl2pPr>
            <a:lvl3pPr marL="534988" indent="0" eaLnBrk="0" hangingPunct="0">
              <a:spcBef>
                <a:spcPts val="0"/>
              </a:spcBef>
              <a:spcAft>
                <a:spcPts val="600"/>
              </a:spcAft>
              <a:buFont typeface="Arial" panose="020B0604020202020204" pitchFamily="34" charset="0"/>
              <a:buNone/>
              <a:defRPr sz="1800">
                <a:ea typeface="ヒラギノ角ゴ Pro W3" charset="0"/>
              </a:defRPr>
            </a:lvl3pPr>
            <a:lvl4pPr marL="801688" indent="0" eaLnBrk="0" hangingPunct="0">
              <a:spcBef>
                <a:spcPts val="0"/>
              </a:spcBef>
              <a:spcAft>
                <a:spcPts val="600"/>
              </a:spcAft>
              <a:buFont typeface="Arial" panose="020B0604020202020204" pitchFamily="34" charset="0"/>
              <a:buNone/>
              <a:defRPr sz="1800">
                <a:ea typeface="ヒラギノ角ゴ Pro W3" charset="0"/>
              </a:defRPr>
            </a:lvl4pPr>
            <a:lvl5pPr marL="1077912" indent="0" eaLnBrk="0" hangingPunct="0">
              <a:spcBef>
                <a:spcPts val="0"/>
              </a:spcBef>
              <a:spcAft>
                <a:spcPts val="600"/>
              </a:spcAft>
              <a:buFont typeface="Arial" panose="020B0604020202020204" pitchFamily="34" charset="0"/>
              <a:buNone/>
              <a:defRPr sz="1800">
                <a:ea typeface="ヒラギノ角ゴ Pro W3" charset="0"/>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algn="ctr">
              <a:lnSpc>
                <a:spcPct val="80000"/>
              </a:lnSpc>
            </a:pPr>
            <a:r>
              <a:rPr lang="de-DE" sz="1400" b="1" dirty="0">
                <a:solidFill>
                  <a:schemeClr val="tx1"/>
                </a:solidFill>
                <a:latin typeface="Arial" panose="020B0604020202020204" pitchFamily="34" charset="0"/>
                <a:cs typeface="Arial" panose="020B0604020202020204" pitchFamily="34" charset="0"/>
              </a:rPr>
              <a:t>Gemeinsamer Output (2)</a:t>
            </a:r>
          </a:p>
        </p:txBody>
      </p:sp>
      <p:sp>
        <p:nvSpPr>
          <p:cNvPr id="13" name="Textfeld 12"/>
          <p:cNvSpPr txBox="1"/>
          <p:nvPr userDrawn="1"/>
        </p:nvSpPr>
        <p:spPr>
          <a:xfrm>
            <a:off x="4870817" y="5324474"/>
            <a:ext cx="2418921" cy="172355"/>
          </a:xfrm>
          <a:prstGeom prst="rect">
            <a:avLst/>
          </a:prstGeom>
          <a:noFill/>
          <a:ln>
            <a:noFill/>
          </a:ln>
        </p:spPr>
        <p:txBody>
          <a:bodyPr vert="horz" wrap="square" lIns="0" tIns="0" rIns="0" bIns="0" rtlCol="0" anchor="ctr">
            <a:spAutoFit/>
          </a:bodyPr>
          <a:lstStyle>
            <a:defPPr>
              <a:defRPr lang="de-DE"/>
            </a:defPPr>
            <a:lvl1pPr marL="0" lvl="0" indent="0" eaLnBrk="0" hangingPunct="0">
              <a:lnSpc>
                <a:spcPct val="100000"/>
              </a:lnSpc>
              <a:spcBef>
                <a:spcPts val="0"/>
              </a:spcBef>
              <a:spcAft>
                <a:spcPts val="0"/>
              </a:spcAft>
              <a:buFont typeface="Arial" panose="020B0604020202020204" pitchFamily="34" charset="0"/>
              <a:buNone/>
              <a:defRPr sz="1200" cap="all" baseline="0">
                <a:solidFill>
                  <a:schemeClr val="accent4">
                    <a:lumMod val="75000"/>
                  </a:schemeClr>
                </a:solidFill>
                <a:latin typeface="+mj-lt"/>
                <a:ea typeface="ヒラギノ角ゴ Pro W3" charset="0"/>
                <a:cs typeface="TheSansB W5 Plain" pitchFamily="34" charset="0"/>
              </a:defRPr>
            </a:lvl1pPr>
            <a:lvl2pPr marL="266700" indent="0" eaLnBrk="0" hangingPunct="0">
              <a:spcBef>
                <a:spcPts val="0"/>
              </a:spcBef>
              <a:spcAft>
                <a:spcPts val="600"/>
              </a:spcAft>
              <a:buFont typeface="Arial" panose="020B0604020202020204" pitchFamily="34" charset="0"/>
              <a:buNone/>
              <a:defRPr sz="1800">
                <a:ea typeface="ヒラギノ角ゴ Pro W3" charset="0"/>
              </a:defRPr>
            </a:lvl2pPr>
            <a:lvl3pPr marL="534988" indent="0" eaLnBrk="0" hangingPunct="0">
              <a:spcBef>
                <a:spcPts val="0"/>
              </a:spcBef>
              <a:spcAft>
                <a:spcPts val="600"/>
              </a:spcAft>
              <a:buFont typeface="Arial" panose="020B0604020202020204" pitchFamily="34" charset="0"/>
              <a:buNone/>
              <a:defRPr sz="1800">
                <a:ea typeface="ヒラギノ角ゴ Pro W3" charset="0"/>
              </a:defRPr>
            </a:lvl3pPr>
            <a:lvl4pPr marL="801688" indent="0" eaLnBrk="0" hangingPunct="0">
              <a:spcBef>
                <a:spcPts val="0"/>
              </a:spcBef>
              <a:spcAft>
                <a:spcPts val="600"/>
              </a:spcAft>
              <a:buFont typeface="Arial" panose="020B0604020202020204" pitchFamily="34" charset="0"/>
              <a:buNone/>
              <a:defRPr sz="1800">
                <a:ea typeface="ヒラギノ角ゴ Pro W3" charset="0"/>
              </a:defRPr>
            </a:lvl4pPr>
            <a:lvl5pPr marL="1077912" indent="0" eaLnBrk="0" hangingPunct="0">
              <a:spcBef>
                <a:spcPts val="0"/>
              </a:spcBef>
              <a:spcAft>
                <a:spcPts val="600"/>
              </a:spcAft>
              <a:buFont typeface="Arial" panose="020B0604020202020204" pitchFamily="34" charset="0"/>
              <a:buNone/>
              <a:defRPr sz="1800">
                <a:ea typeface="ヒラギノ角ゴ Pro W3" charset="0"/>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lvl="0" algn="ctr">
              <a:lnSpc>
                <a:spcPct val="80000"/>
              </a:lnSpc>
            </a:pPr>
            <a:r>
              <a:rPr lang="de-DE" sz="1400" b="1" dirty="0">
                <a:solidFill>
                  <a:schemeClr val="tx1"/>
                </a:solidFill>
                <a:latin typeface="Arial" panose="020B0604020202020204" pitchFamily="34" charset="0"/>
                <a:cs typeface="Arial" panose="020B0604020202020204" pitchFamily="34" charset="0"/>
              </a:rPr>
              <a:t>Ressourcen (4)</a:t>
            </a:r>
          </a:p>
        </p:txBody>
      </p:sp>
      <p:sp>
        <p:nvSpPr>
          <p:cNvPr id="4" name="Titel 3"/>
          <p:cNvSpPr>
            <a:spLocks noGrp="1"/>
          </p:cNvSpPr>
          <p:nvPr>
            <p:ph type="title"/>
          </p:nvPr>
        </p:nvSpPr>
        <p:spPr/>
        <p:txBody>
          <a:bodyPr/>
          <a:lstStyle/>
          <a:p>
            <a:r>
              <a:rPr lang="de-DE"/>
              <a:t>Titelmasterformat durch Klicken bearbeiten</a:t>
            </a:r>
          </a:p>
        </p:txBody>
      </p:sp>
      <p:sp>
        <p:nvSpPr>
          <p:cNvPr id="6" name="Datumsplatzhalter 5"/>
          <p:cNvSpPr>
            <a:spLocks noGrp="1"/>
          </p:cNvSpPr>
          <p:nvPr>
            <p:ph type="dt" sz="half" idx="15"/>
          </p:nvPr>
        </p:nvSpPr>
        <p:spPr/>
        <p:txBody>
          <a:bodyPr/>
          <a:lstStyle/>
          <a:p>
            <a:r>
              <a:rPr lang="de-DE"/>
              <a:t>15.01.2025</a:t>
            </a:r>
            <a:endParaRPr lang="de-DE" dirty="0"/>
          </a:p>
        </p:txBody>
      </p:sp>
      <p:sp>
        <p:nvSpPr>
          <p:cNvPr id="7" name="Fußzeilenplatzhalter 6"/>
          <p:cNvSpPr>
            <a:spLocks noGrp="1"/>
          </p:cNvSpPr>
          <p:nvPr>
            <p:ph type="ftr" sz="quarter" idx="16"/>
          </p:nvPr>
        </p:nvSpPr>
        <p:spPr/>
        <p:txBody>
          <a:bodyPr/>
          <a:lstStyle/>
          <a:p>
            <a:r>
              <a:rPr lang="de-DE"/>
              <a:t>Stand: Januar 2025</a:t>
            </a:r>
            <a:endParaRPr lang="de-DE" dirty="0"/>
          </a:p>
        </p:txBody>
      </p:sp>
    </p:spTree>
    <p:extLst>
      <p:ext uri="{BB962C8B-B14F-4D97-AF65-F5344CB8AC3E}">
        <p14:creationId xmlns:p14="http://schemas.microsoft.com/office/powerpoint/2010/main" val="7058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Zwischentitel">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1CAA94F4-4FBF-4EDF-895D-979E1D4E6D60}"/>
              </a:ext>
            </a:extLst>
          </p:cNvPr>
          <p:cNvSpPr/>
          <p:nvPr userDrawn="1"/>
        </p:nvSpPr>
        <p:spPr>
          <a:xfrm>
            <a:off x="-4" y="0"/>
            <a:ext cx="12192004" cy="6858000"/>
          </a:xfrm>
          <a:prstGeom prst="rect">
            <a:avLst/>
          </a:prstGeom>
          <a:solidFill>
            <a:srgbClr val="91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27027E53-E7B1-5847-BEFB-D1E718E0F7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37935"/>
            <a:ext cx="12192004" cy="3220065"/>
          </a:xfrm>
          <a:prstGeom prst="rect">
            <a:avLst/>
          </a:prstGeom>
        </p:spPr>
      </p:pic>
      <p:pic>
        <p:nvPicPr>
          <p:cNvPr id="9" name="Grafik 8">
            <a:extLst>
              <a:ext uri="{FF2B5EF4-FFF2-40B4-BE49-F238E27FC236}">
                <a16:creationId xmlns:a16="http://schemas.microsoft.com/office/drawing/2014/main" id="{88F5B9A3-07D1-2142-B838-462AE654C2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1615" y="5519913"/>
            <a:ext cx="2087822" cy="995517"/>
          </a:xfrm>
          <a:prstGeom prst="rect">
            <a:avLst/>
          </a:prstGeom>
        </p:spPr>
      </p:pic>
      <p:sp>
        <p:nvSpPr>
          <p:cNvPr id="10" name="Textplatzhalter 2">
            <a:extLst>
              <a:ext uri="{FF2B5EF4-FFF2-40B4-BE49-F238E27FC236}">
                <a16:creationId xmlns:a16="http://schemas.microsoft.com/office/drawing/2014/main" id="{A684CB05-725A-42D0-924E-2D9301D24F96}"/>
              </a:ext>
            </a:extLst>
          </p:cNvPr>
          <p:cNvSpPr>
            <a:spLocks noGrp="1"/>
          </p:cNvSpPr>
          <p:nvPr userDrawn="1">
            <p:ph type="body" sz="quarter" idx="11" hasCustomPrompt="1"/>
          </p:nvPr>
        </p:nvSpPr>
        <p:spPr>
          <a:xfrm>
            <a:off x="541076" y="993743"/>
            <a:ext cx="9182100" cy="597881"/>
          </a:xfrm>
          <a:prstGeom prst="rect">
            <a:avLst/>
          </a:prstGeom>
        </p:spPr>
        <p:txBody>
          <a:bodyPr/>
          <a:lstStyle>
            <a:lvl1pPr marL="0" indent="0">
              <a:buNone/>
              <a:defRPr sz="4400">
                <a:solidFill>
                  <a:schemeClr val="bg1"/>
                </a:solidFill>
                <a:latin typeface="Times New Roman" panose="02020603050405020304" pitchFamily="18" charset="0"/>
                <a:cs typeface="Times New Roman" panose="02020603050405020304" pitchFamily="18" charset="0"/>
              </a:defRPr>
            </a:lvl1pPr>
          </a:lstStyle>
          <a:p>
            <a:r>
              <a:rPr lang="de-DE" dirty="0"/>
              <a:t>Zwischentitel in 44 </a:t>
            </a:r>
            <a:r>
              <a:rPr lang="de-DE" dirty="0" err="1"/>
              <a:t>pt</a:t>
            </a:r>
            <a:r>
              <a:rPr lang="de-DE" dirty="0"/>
              <a:t> </a:t>
            </a:r>
          </a:p>
          <a:p>
            <a:endParaRPr lang="de-DE" dirty="0"/>
          </a:p>
        </p:txBody>
      </p:sp>
      <p:sp>
        <p:nvSpPr>
          <p:cNvPr id="12" name="Textplatzhalter 11">
            <a:extLst>
              <a:ext uri="{FF2B5EF4-FFF2-40B4-BE49-F238E27FC236}">
                <a16:creationId xmlns:a16="http://schemas.microsoft.com/office/drawing/2014/main" id="{E39419F2-6A54-4FAA-A1A3-33DE486EC08E}"/>
              </a:ext>
            </a:extLst>
          </p:cNvPr>
          <p:cNvSpPr>
            <a:spLocks noGrp="1"/>
          </p:cNvSpPr>
          <p:nvPr userDrawn="1">
            <p:ph type="body" sz="quarter" idx="13" hasCustomPrompt="1"/>
          </p:nvPr>
        </p:nvSpPr>
        <p:spPr>
          <a:xfrm>
            <a:off x="541076" y="1893744"/>
            <a:ext cx="9220535" cy="1439721"/>
          </a:xfrm>
          <a:prstGeom prst="rect">
            <a:avLst/>
          </a:prstGeom>
        </p:spPr>
        <p:txBody>
          <a:bodyPr>
            <a:noAutofit/>
          </a:bodyPr>
          <a:lstStyle>
            <a:lvl1pPr marL="0" indent="0">
              <a:buNone/>
              <a:defRPr sz="2800">
                <a:solidFill>
                  <a:schemeClr val="bg1"/>
                </a:solidFill>
              </a:defRPr>
            </a:lvl1pPr>
            <a:lvl2pPr marL="457200" indent="0">
              <a:buNone/>
              <a:defRPr sz="1800">
                <a:solidFill>
                  <a:srgbClr val="636362"/>
                </a:solidFill>
              </a:defRPr>
            </a:lvl2pPr>
            <a:lvl3pPr marL="914400" indent="0">
              <a:buNone/>
              <a:defRPr sz="1800">
                <a:solidFill>
                  <a:srgbClr val="636362"/>
                </a:solidFill>
              </a:defRPr>
            </a:lvl3pPr>
            <a:lvl4pPr marL="1371600" indent="0">
              <a:buNone/>
              <a:defRPr sz="1800">
                <a:solidFill>
                  <a:srgbClr val="636362"/>
                </a:solidFill>
              </a:defRPr>
            </a:lvl4pPr>
            <a:lvl5pPr marL="1828800" indent="0">
              <a:buNone/>
              <a:defRPr sz="1800">
                <a:solidFill>
                  <a:srgbClr val="636362"/>
                </a:solidFill>
              </a:defRPr>
            </a:lvl5pPr>
          </a:lstStyle>
          <a:p>
            <a:pPr lvl="0"/>
            <a:r>
              <a:rPr lang="de-DE" dirty="0"/>
              <a:t>Hier steht eine Subheadline in Arial und 18 </a:t>
            </a:r>
            <a:r>
              <a:rPr lang="de-DE" dirty="0" err="1"/>
              <a:t>pt</a:t>
            </a:r>
            <a:r>
              <a:rPr lang="de-DE" dirty="0"/>
              <a:t>,</a:t>
            </a:r>
            <a:br>
              <a:rPr lang="de-DE" dirty="0"/>
            </a:br>
            <a:r>
              <a:rPr lang="de-DE" dirty="0"/>
              <a:t>über zwei Zeilen.</a:t>
            </a:r>
          </a:p>
        </p:txBody>
      </p:sp>
    </p:spTree>
    <p:extLst>
      <p:ext uri="{BB962C8B-B14F-4D97-AF65-F5344CB8AC3E}">
        <p14:creationId xmlns:p14="http://schemas.microsoft.com/office/powerpoint/2010/main" val="579596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ischentitel Grau">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1CAA94F4-4FBF-4EDF-895D-979E1D4E6D60}"/>
              </a:ext>
            </a:extLst>
          </p:cNvPr>
          <p:cNvSpPr/>
          <p:nvPr userDrawn="1"/>
        </p:nvSpPr>
        <p:spPr>
          <a:xfrm>
            <a:off x="-4" y="1"/>
            <a:ext cx="12200796" cy="4576766"/>
          </a:xfrm>
          <a:custGeom>
            <a:avLst/>
            <a:gdLst>
              <a:gd name="connsiteX0" fmla="*/ 0 w 12192004"/>
              <a:gd name="connsiteY0" fmla="*/ 0 h 4440115"/>
              <a:gd name="connsiteX1" fmla="*/ 12192004 w 12192004"/>
              <a:gd name="connsiteY1" fmla="*/ 0 h 4440115"/>
              <a:gd name="connsiteX2" fmla="*/ 12192004 w 12192004"/>
              <a:gd name="connsiteY2" fmla="*/ 4440115 h 4440115"/>
              <a:gd name="connsiteX3" fmla="*/ 0 w 12192004"/>
              <a:gd name="connsiteY3" fmla="*/ 4440115 h 4440115"/>
              <a:gd name="connsiteX4" fmla="*/ 0 w 12192004"/>
              <a:gd name="connsiteY4" fmla="*/ 0 h 4440115"/>
              <a:gd name="connsiteX0" fmla="*/ 0 w 12192004"/>
              <a:gd name="connsiteY0" fmla="*/ 0 h 4545623"/>
              <a:gd name="connsiteX1" fmla="*/ 12192004 w 12192004"/>
              <a:gd name="connsiteY1" fmla="*/ 0 h 4545623"/>
              <a:gd name="connsiteX2" fmla="*/ 12192004 w 12192004"/>
              <a:gd name="connsiteY2" fmla="*/ 4440115 h 4545623"/>
              <a:gd name="connsiteX3" fmla="*/ 0 w 12192004"/>
              <a:gd name="connsiteY3" fmla="*/ 4440115 h 4545623"/>
              <a:gd name="connsiteX4" fmla="*/ 0 w 12192004"/>
              <a:gd name="connsiteY4" fmla="*/ 0 h 4545623"/>
              <a:gd name="connsiteX0" fmla="*/ 0 w 12200796"/>
              <a:gd name="connsiteY0" fmla="*/ 0 h 4475681"/>
              <a:gd name="connsiteX1" fmla="*/ 12192004 w 12200796"/>
              <a:gd name="connsiteY1" fmla="*/ 0 h 4475681"/>
              <a:gd name="connsiteX2" fmla="*/ 12200796 w 12200796"/>
              <a:gd name="connsiteY2" fmla="*/ 3648807 h 4475681"/>
              <a:gd name="connsiteX3" fmla="*/ 0 w 12200796"/>
              <a:gd name="connsiteY3" fmla="*/ 4440115 h 4475681"/>
              <a:gd name="connsiteX4" fmla="*/ 0 w 12200796"/>
              <a:gd name="connsiteY4" fmla="*/ 0 h 4475681"/>
              <a:gd name="connsiteX0" fmla="*/ 0 w 12200796"/>
              <a:gd name="connsiteY0" fmla="*/ 0 h 4531626"/>
              <a:gd name="connsiteX1" fmla="*/ 12192004 w 12200796"/>
              <a:gd name="connsiteY1" fmla="*/ 0 h 4531626"/>
              <a:gd name="connsiteX2" fmla="*/ 12200796 w 12200796"/>
              <a:gd name="connsiteY2" fmla="*/ 3648807 h 4531626"/>
              <a:gd name="connsiteX3" fmla="*/ 0 w 12200796"/>
              <a:gd name="connsiteY3" fmla="*/ 4440115 h 4531626"/>
              <a:gd name="connsiteX4" fmla="*/ 0 w 12200796"/>
              <a:gd name="connsiteY4" fmla="*/ 0 h 4531626"/>
              <a:gd name="connsiteX0" fmla="*/ 0 w 12200796"/>
              <a:gd name="connsiteY0" fmla="*/ 0 h 4576766"/>
              <a:gd name="connsiteX1" fmla="*/ 12192004 w 12200796"/>
              <a:gd name="connsiteY1" fmla="*/ 0 h 4576766"/>
              <a:gd name="connsiteX2" fmla="*/ 12200796 w 12200796"/>
              <a:gd name="connsiteY2" fmla="*/ 3648807 h 4576766"/>
              <a:gd name="connsiteX3" fmla="*/ 0 w 12200796"/>
              <a:gd name="connsiteY3" fmla="*/ 4440115 h 4576766"/>
              <a:gd name="connsiteX4" fmla="*/ 0 w 12200796"/>
              <a:gd name="connsiteY4" fmla="*/ 0 h 4576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0796" h="4576766">
                <a:moveTo>
                  <a:pt x="0" y="0"/>
                </a:moveTo>
                <a:lnTo>
                  <a:pt x="12192004" y="0"/>
                </a:lnTo>
                <a:cubicBezTo>
                  <a:pt x="12194935" y="1216269"/>
                  <a:pt x="12197865" y="2432538"/>
                  <a:pt x="12200796" y="3648807"/>
                </a:cubicBezTo>
                <a:cubicBezTo>
                  <a:pt x="7670802" y="4466492"/>
                  <a:pt x="2833078" y="4783016"/>
                  <a:pt x="0" y="4440115"/>
                </a:cubicBezTo>
                <a:lnTo>
                  <a:pt x="0" y="0"/>
                </a:lnTo>
                <a:close/>
              </a:path>
            </a:pathLst>
          </a:custGeom>
          <a:solidFill>
            <a:srgbClr val="91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2">
            <a:extLst>
              <a:ext uri="{FF2B5EF4-FFF2-40B4-BE49-F238E27FC236}">
                <a16:creationId xmlns:a16="http://schemas.microsoft.com/office/drawing/2014/main" id="{D7EAAA53-4C45-0C4E-9517-CF57A6A2FF79}"/>
              </a:ext>
            </a:extLst>
          </p:cNvPr>
          <p:cNvSpPr>
            <a:spLocks noGrp="1"/>
          </p:cNvSpPr>
          <p:nvPr>
            <p:ph type="body" sz="quarter" idx="14" hasCustomPrompt="1"/>
          </p:nvPr>
        </p:nvSpPr>
        <p:spPr>
          <a:xfrm>
            <a:off x="356400" y="368285"/>
            <a:ext cx="8849976" cy="943429"/>
          </a:xfrm>
          <a:prstGeom prst="rect">
            <a:avLst/>
          </a:prstGeom>
        </p:spPr>
        <p:txBody>
          <a:bodyPr anchor="ctr"/>
          <a:lstStyle>
            <a:lvl1pPr marL="0" indent="0">
              <a:lnSpc>
                <a:spcPts val="2500"/>
              </a:lnSpc>
              <a:buNone/>
              <a:defRPr sz="2800">
                <a:solidFill>
                  <a:schemeClr val="bg1"/>
                </a:solidFill>
                <a:latin typeface="Times New Roman" panose="02020603050405020304" pitchFamily="18" charset="0"/>
                <a:cs typeface="Times New Roman" panose="02020603050405020304" pitchFamily="18" charset="0"/>
              </a:defRPr>
            </a:lvl1pPr>
          </a:lstStyle>
          <a:p>
            <a:r>
              <a:rPr lang="de-DE" dirty="0"/>
              <a:t>Headline eingeben</a:t>
            </a:r>
          </a:p>
        </p:txBody>
      </p:sp>
      <p:sp>
        <p:nvSpPr>
          <p:cNvPr id="14" name="Textplatzhalter 11">
            <a:extLst>
              <a:ext uri="{FF2B5EF4-FFF2-40B4-BE49-F238E27FC236}">
                <a16:creationId xmlns:a16="http://schemas.microsoft.com/office/drawing/2014/main" id="{85A6EE6F-300A-764C-9163-11E4C81FE53F}"/>
              </a:ext>
            </a:extLst>
          </p:cNvPr>
          <p:cNvSpPr>
            <a:spLocks noGrp="1"/>
          </p:cNvSpPr>
          <p:nvPr>
            <p:ph type="body" sz="quarter" idx="15" hasCustomPrompt="1"/>
          </p:nvPr>
        </p:nvSpPr>
        <p:spPr>
          <a:xfrm>
            <a:off x="356400" y="1498630"/>
            <a:ext cx="8849976" cy="597881"/>
          </a:xfrm>
          <a:prstGeom prst="rect">
            <a:avLst/>
          </a:prstGeom>
        </p:spPr>
        <p:txBody>
          <a:bodyPr anchor="ctr">
            <a:normAutofit/>
          </a:bodyPr>
          <a:lstStyle>
            <a:lvl1pPr marL="0" indent="0">
              <a:lnSpc>
                <a:spcPct val="100000"/>
              </a:lnSpc>
              <a:buNone/>
              <a:defRPr sz="1800">
                <a:solidFill>
                  <a:schemeClr val="bg1"/>
                </a:solidFill>
              </a:defRPr>
            </a:lvl1pPr>
            <a:lvl2pPr marL="457200" indent="0">
              <a:buNone/>
              <a:defRPr sz="1800">
                <a:solidFill>
                  <a:srgbClr val="636362"/>
                </a:solidFill>
              </a:defRPr>
            </a:lvl2pPr>
            <a:lvl3pPr marL="914400" indent="0">
              <a:buNone/>
              <a:defRPr sz="1800">
                <a:solidFill>
                  <a:srgbClr val="636362"/>
                </a:solidFill>
              </a:defRPr>
            </a:lvl3pPr>
            <a:lvl4pPr marL="1371600" indent="0">
              <a:buNone/>
              <a:defRPr sz="1800">
                <a:solidFill>
                  <a:srgbClr val="636362"/>
                </a:solidFill>
              </a:defRPr>
            </a:lvl4pPr>
            <a:lvl5pPr marL="1828800" indent="0">
              <a:buNone/>
              <a:defRPr sz="1800">
                <a:solidFill>
                  <a:srgbClr val="636362"/>
                </a:solidFill>
              </a:defRPr>
            </a:lvl5pPr>
          </a:lstStyle>
          <a:p>
            <a:pPr lvl="0"/>
            <a:r>
              <a:rPr lang="de-DE" dirty="0"/>
              <a:t>Subheadline eingeben</a:t>
            </a:r>
          </a:p>
        </p:txBody>
      </p:sp>
      <p:pic>
        <p:nvPicPr>
          <p:cNvPr id="16" name="Grafik 15">
            <a:extLst>
              <a:ext uri="{FF2B5EF4-FFF2-40B4-BE49-F238E27FC236}">
                <a16:creationId xmlns:a16="http://schemas.microsoft.com/office/drawing/2014/main" id="{88F5B9A3-07D1-2142-B838-462AE654C2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47542" y="5529679"/>
            <a:ext cx="2087821" cy="995517"/>
          </a:xfrm>
          <a:prstGeom prst="rect">
            <a:avLst/>
          </a:prstGeom>
        </p:spPr>
      </p:pic>
    </p:spTree>
    <p:extLst>
      <p:ext uri="{BB962C8B-B14F-4D97-AF65-F5344CB8AC3E}">
        <p14:creationId xmlns:p14="http://schemas.microsoft.com/office/powerpoint/2010/main" val="8540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Überschrift, Agenda, Inhalt">
    <p:spTree>
      <p:nvGrpSpPr>
        <p:cNvPr id="1" name=""/>
        <p:cNvGrpSpPr/>
        <p:nvPr/>
      </p:nvGrpSpPr>
      <p:grpSpPr>
        <a:xfrm>
          <a:off x="0" y="0"/>
          <a:ext cx="0" cy="0"/>
          <a:chOff x="0" y="0"/>
          <a:chExt cx="0" cy="0"/>
        </a:xfrm>
      </p:grpSpPr>
      <p:sp>
        <p:nvSpPr>
          <p:cNvPr id="8" name="Inhaltsplatzhalter 7"/>
          <p:cNvSpPr>
            <a:spLocks noGrp="1"/>
          </p:cNvSpPr>
          <p:nvPr>
            <p:ph sz="quarter" idx="13" hasCustomPrompt="1"/>
          </p:nvPr>
        </p:nvSpPr>
        <p:spPr>
          <a:xfrm>
            <a:off x="213838" y="1458912"/>
            <a:ext cx="11758562" cy="4608513"/>
          </a:xfrm>
          <a:prstGeom prst="rect">
            <a:avLst/>
          </a:prstGeom>
        </p:spPr>
        <p:txBody>
          <a:bodyPr>
            <a:normAutofit/>
          </a:bodyPr>
          <a:lstStyle>
            <a:lvl1pPr marL="0" indent="0">
              <a:lnSpc>
                <a:spcPct val="120000"/>
              </a:lnSpc>
              <a:buFont typeface="Arial" panose="020B0604020202020204" pitchFamily="34" charset="0"/>
              <a:buNone/>
              <a:defRPr sz="1800">
                <a:latin typeface="Arial" panose="020B0604020202020204" pitchFamily="34" charset="0"/>
                <a:cs typeface="Arial" panose="020B0604020202020204" pitchFamily="34" charset="0"/>
              </a:defRPr>
            </a:lvl1pPr>
            <a:lvl2pPr>
              <a:lnSpc>
                <a:spcPct val="120000"/>
              </a:lnSpc>
              <a:defRPr sz="1800">
                <a:latin typeface="Arial" panose="020B0604020202020204" pitchFamily="34" charset="0"/>
                <a:cs typeface="Arial" panose="020B0604020202020204" pitchFamily="34" charset="0"/>
              </a:defRPr>
            </a:lvl2pPr>
            <a:lvl3pPr>
              <a:lnSpc>
                <a:spcPct val="120000"/>
              </a:lnSpc>
              <a:defRPr sz="1800">
                <a:latin typeface="Arial" panose="020B0604020202020204" pitchFamily="34" charset="0"/>
                <a:cs typeface="Arial" panose="020B0604020202020204" pitchFamily="34" charset="0"/>
              </a:defRPr>
            </a:lvl3pPr>
            <a:lvl4pPr>
              <a:lnSpc>
                <a:spcPct val="120000"/>
              </a:lnSpc>
              <a:defRPr sz="2133">
                <a:latin typeface="+mn-lt"/>
              </a:defRPr>
            </a:lvl4pPr>
            <a:lvl5pPr>
              <a:lnSpc>
                <a:spcPct val="120000"/>
              </a:lnSpc>
              <a:defRPr sz="2133">
                <a:latin typeface="+mn-lt"/>
              </a:defRPr>
            </a:lvl5pPr>
          </a:lstStyle>
          <a:p>
            <a:pPr lvl="0"/>
            <a:r>
              <a:rPr lang="de-DE" dirty="0"/>
              <a:t>Text bearbeiten</a:t>
            </a:r>
          </a:p>
        </p:txBody>
      </p:sp>
      <p:sp>
        <p:nvSpPr>
          <p:cNvPr id="2" name="Datumsplatzhalter 1"/>
          <p:cNvSpPr>
            <a:spLocks noGrp="1"/>
          </p:cNvSpPr>
          <p:nvPr>
            <p:ph type="dt" sz="half" idx="10"/>
          </p:nvPr>
        </p:nvSpPr>
        <p:spPr/>
        <p:txBody>
          <a:bodyPr/>
          <a:lstStyle/>
          <a:p>
            <a:r>
              <a:rPr lang="de-DE" altLang="de-DE"/>
              <a:t>15.01.2025</a:t>
            </a:r>
            <a:endParaRPr lang="de-DE" altLang="de-DE" dirty="0"/>
          </a:p>
        </p:txBody>
      </p:sp>
      <p:sp>
        <p:nvSpPr>
          <p:cNvPr id="4" name="Fußzeilenplatzhalter 3"/>
          <p:cNvSpPr>
            <a:spLocks noGrp="1"/>
          </p:cNvSpPr>
          <p:nvPr>
            <p:ph type="ftr" sz="quarter" idx="11"/>
          </p:nvPr>
        </p:nvSpPr>
        <p:spPr/>
        <p:txBody>
          <a:bodyPr/>
          <a:lstStyle/>
          <a:p>
            <a:pPr>
              <a:defRPr/>
            </a:pPr>
            <a:r>
              <a:rPr lang="de-DE"/>
              <a:t>Stand: Januar 2025</a:t>
            </a:r>
            <a:endParaRPr lang="de-DE" dirty="0"/>
          </a:p>
        </p:txBody>
      </p:sp>
      <p:sp>
        <p:nvSpPr>
          <p:cNvPr id="7" name="Titel 6"/>
          <p:cNvSpPr>
            <a:spLocks noGrp="1"/>
          </p:cNvSpPr>
          <p:nvPr>
            <p:ph type="title"/>
          </p:nvPr>
        </p:nvSpPr>
        <p:spPr/>
        <p:txBody>
          <a:bodyPr/>
          <a:lstStyle/>
          <a:p>
            <a:r>
              <a:rPr lang="de-DE"/>
              <a:t>Titelmasterformat durch Klicken bearbeiten</a:t>
            </a:r>
            <a:endParaRPr lang="de-DE" dirty="0"/>
          </a:p>
        </p:txBody>
      </p:sp>
    </p:spTree>
    <p:extLst>
      <p:ext uri="{BB962C8B-B14F-4D97-AF65-F5344CB8AC3E}">
        <p14:creationId xmlns:p14="http://schemas.microsoft.com/office/powerpoint/2010/main" val="393348248"/>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r>
              <a:rPr lang="de-DE" altLang="de-DE"/>
              <a:t>15.01.2025</a:t>
            </a:r>
            <a:endParaRPr lang="de-DE" altLang="de-DE" dirty="0"/>
          </a:p>
        </p:txBody>
      </p:sp>
      <p:sp>
        <p:nvSpPr>
          <p:cNvPr id="8" name="Fußzeilenplatzhalter 7"/>
          <p:cNvSpPr>
            <a:spLocks noGrp="1"/>
          </p:cNvSpPr>
          <p:nvPr>
            <p:ph type="ftr" sz="quarter" idx="11"/>
          </p:nvPr>
        </p:nvSpPr>
        <p:spPr/>
        <p:txBody>
          <a:bodyPr/>
          <a:lstStyle/>
          <a:p>
            <a:pPr>
              <a:defRPr/>
            </a:pPr>
            <a:r>
              <a:rPr lang="de-DE"/>
              <a:t>Stand: Januar 2025</a:t>
            </a:r>
            <a:endParaRPr lang="de-DE" dirty="0"/>
          </a:p>
        </p:txBody>
      </p:sp>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76761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Rechteck 4"/>
          <p:cNvSpPr/>
          <p:nvPr userDrawn="1"/>
        </p:nvSpPr>
        <p:spPr>
          <a:xfrm>
            <a:off x="0" y="1"/>
            <a:ext cx="12192000" cy="1842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 name="Datumsplatzhalter 5"/>
          <p:cNvSpPr>
            <a:spLocks noGrp="1"/>
          </p:cNvSpPr>
          <p:nvPr>
            <p:ph type="dt" sz="half" idx="10"/>
          </p:nvPr>
        </p:nvSpPr>
        <p:spPr/>
        <p:txBody>
          <a:bodyPr/>
          <a:lstStyle/>
          <a:p>
            <a:r>
              <a:rPr lang="de-DE" altLang="de-DE"/>
              <a:t>15.01.2025</a:t>
            </a:r>
            <a:endParaRPr lang="de-DE" altLang="de-DE" dirty="0"/>
          </a:p>
        </p:txBody>
      </p:sp>
      <p:sp>
        <p:nvSpPr>
          <p:cNvPr id="7" name="Fußzeilenplatzhalter 6"/>
          <p:cNvSpPr>
            <a:spLocks noGrp="1"/>
          </p:cNvSpPr>
          <p:nvPr>
            <p:ph type="ftr" sz="quarter" idx="11"/>
          </p:nvPr>
        </p:nvSpPr>
        <p:spPr/>
        <p:txBody>
          <a:bodyPr/>
          <a:lstStyle/>
          <a:p>
            <a:pPr>
              <a:defRPr/>
            </a:pPr>
            <a:r>
              <a:rPr lang="de-DE"/>
              <a:t>Stand: Januar 2025</a:t>
            </a:r>
            <a:endParaRPr lang="de-DE" dirty="0"/>
          </a:p>
        </p:txBody>
      </p:sp>
    </p:spTree>
    <p:extLst>
      <p:ext uri="{BB962C8B-B14F-4D97-AF65-F5344CB8AC3E}">
        <p14:creationId xmlns:p14="http://schemas.microsoft.com/office/powerpoint/2010/main" val="37895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4" name="Tabellenplatzhalter 3">
            <a:extLst>
              <a:ext uri="{FF2B5EF4-FFF2-40B4-BE49-F238E27FC236}">
                <a16:creationId xmlns:a16="http://schemas.microsoft.com/office/drawing/2014/main" id="{B7D7272A-99B7-3D4F-AD81-5A83C1F447FD}"/>
              </a:ext>
            </a:extLst>
          </p:cNvPr>
          <p:cNvSpPr>
            <a:spLocks noGrp="1"/>
          </p:cNvSpPr>
          <p:nvPr>
            <p:ph type="tbl" sz="quarter" idx="12"/>
          </p:nvPr>
        </p:nvSpPr>
        <p:spPr>
          <a:xfrm>
            <a:off x="215950" y="1458913"/>
            <a:ext cx="11758563" cy="4608000"/>
          </a:xfrm>
        </p:spPr>
        <p:txBody>
          <a:bodyPr/>
          <a:lstStyle/>
          <a:p>
            <a:endParaRPr lang="de-DE" dirty="0"/>
          </a:p>
        </p:txBody>
      </p:sp>
      <p:pic>
        <p:nvPicPr>
          <p:cNvPr id="7" name="Grafik 6">
            <a:extLst>
              <a:ext uri="{FF2B5EF4-FFF2-40B4-BE49-F238E27FC236}">
                <a16:creationId xmlns:a16="http://schemas.microsoft.com/office/drawing/2014/main" id="{B238A6C4-C1CE-3C4D-AEB7-65DBE791CC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7352" y="219600"/>
            <a:ext cx="1295048" cy="617506"/>
          </a:xfrm>
          <a:prstGeom prst="rect">
            <a:avLst/>
          </a:prstGeom>
        </p:spPr>
      </p:pic>
      <p:sp>
        <p:nvSpPr>
          <p:cNvPr id="16" name="Datumsplatzhalter 2">
            <a:extLst>
              <a:ext uri="{FF2B5EF4-FFF2-40B4-BE49-F238E27FC236}">
                <a16:creationId xmlns:a16="http://schemas.microsoft.com/office/drawing/2014/main" id="{937A5945-B693-CE43-93A5-45BA5EAD4250}"/>
              </a:ext>
            </a:extLst>
          </p:cNvPr>
          <p:cNvSpPr>
            <a:spLocks noGrp="1"/>
          </p:cNvSpPr>
          <p:nvPr>
            <p:ph type="dt" sz="half" idx="2"/>
          </p:nvPr>
        </p:nvSpPr>
        <p:spPr>
          <a:xfrm>
            <a:off x="213838" y="6320972"/>
            <a:ext cx="944402" cy="309264"/>
          </a:xfrm>
          <a:prstGeom prst="rect">
            <a:avLst/>
          </a:prstGeom>
        </p:spPr>
        <p:txBody>
          <a:bodyPr anchor="b"/>
          <a:lstStyle>
            <a:lvl1pPr>
              <a:defRPr sz="1100">
                <a:solidFill>
                  <a:srgbClr val="919292"/>
                </a:solidFill>
              </a:defRPr>
            </a:lvl1pPr>
          </a:lstStyle>
          <a:p>
            <a:r>
              <a:rPr lang="de-DE"/>
              <a:t>15.01.2025</a:t>
            </a:r>
            <a:endParaRPr lang="de-DE" dirty="0"/>
          </a:p>
        </p:txBody>
      </p:sp>
      <p:sp>
        <p:nvSpPr>
          <p:cNvPr id="17" name="Fußzeilenplatzhalter 3">
            <a:extLst>
              <a:ext uri="{FF2B5EF4-FFF2-40B4-BE49-F238E27FC236}">
                <a16:creationId xmlns:a16="http://schemas.microsoft.com/office/drawing/2014/main" id="{C95F0967-4CE8-3045-BB6F-EA6A20F65E60}"/>
              </a:ext>
            </a:extLst>
          </p:cNvPr>
          <p:cNvSpPr>
            <a:spLocks noGrp="1"/>
          </p:cNvSpPr>
          <p:nvPr>
            <p:ph type="ftr" sz="quarter" idx="3"/>
          </p:nvPr>
        </p:nvSpPr>
        <p:spPr>
          <a:xfrm>
            <a:off x="1332411" y="6320971"/>
            <a:ext cx="10639989" cy="309264"/>
          </a:xfrm>
          <a:prstGeom prst="rect">
            <a:avLst/>
          </a:prstGeom>
        </p:spPr>
        <p:txBody>
          <a:bodyPr anchor="b"/>
          <a:lstStyle>
            <a:lvl1pPr>
              <a:defRPr sz="1100">
                <a:solidFill>
                  <a:srgbClr val="919292"/>
                </a:solidFill>
              </a:defRPr>
            </a:lvl1pPr>
          </a:lstStyle>
          <a:p>
            <a:r>
              <a:rPr lang="de-DE"/>
              <a:t>Stand: Januar 2025</a:t>
            </a:r>
            <a:endParaRPr lang="de-DE" dirty="0"/>
          </a:p>
        </p:txBody>
      </p:sp>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12255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Inhalte">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213838" y="1458912"/>
            <a:ext cx="5558312" cy="4608513"/>
          </a:xfrm>
          <a:prstGeom prst="rect">
            <a:avLst/>
          </a:prstGeom>
        </p:spPr>
        <p:txBody>
          <a:bodyPr>
            <a:normAutofit/>
          </a:bodyPr>
          <a:lstStyle>
            <a:lvl1pPr>
              <a:lnSpc>
                <a:spcPct val="120000"/>
              </a:lnSpc>
              <a:defRPr sz="1800"/>
            </a:lvl1pPr>
          </a:lstStyle>
          <a:p>
            <a:pPr lvl="0"/>
            <a:r>
              <a:rPr lang="de-DE" dirty="0"/>
              <a:t>Text bearbeiten</a:t>
            </a:r>
          </a:p>
        </p:txBody>
      </p:sp>
      <p:sp>
        <p:nvSpPr>
          <p:cNvPr id="2" name="Datumsplatzhalter 1"/>
          <p:cNvSpPr>
            <a:spLocks noGrp="1"/>
          </p:cNvSpPr>
          <p:nvPr>
            <p:ph type="dt" sz="half" idx="10"/>
          </p:nvPr>
        </p:nvSpPr>
        <p:spPr/>
        <p:txBody>
          <a:bodyPr/>
          <a:lstStyle/>
          <a:p>
            <a:r>
              <a:rPr lang="de-DE" altLang="de-DE"/>
              <a:t>15.01.2025</a:t>
            </a:r>
            <a:endParaRPr lang="de-DE" altLang="de-DE" dirty="0"/>
          </a:p>
        </p:txBody>
      </p:sp>
      <p:sp>
        <p:nvSpPr>
          <p:cNvPr id="4" name="Fußzeilenplatzhalter 3"/>
          <p:cNvSpPr>
            <a:spLocks noGrp="1"/>
          </p:cNvSpPr>
          <p:nvPr>
            <p:ph type="ftr" sz="quarter" idx="11"/>
          </p:nvPr>
        </p:nvSpPr>
        <p:spPr/>
        <p:txBody>
          <a:bodyPr/>
          <a:lstStyle/>
          <a:p>
            <a:pPr>
              <a:defRPr/>
            </a:pPr>
            <a:r>
              <a:rPr lang="de-DE"/>
              <a:t>Stand: Januar 2025</a:t>
            </a:r>
            <a:endParaRPr lang="de-DE" dirty="0"/>
          </a:p>
        </p:txBody>
      </p:sp>
      <p:sp>
        <p:nvSpPr>
          <p:cNvPr id="8" name="Inhaltsplatzhalter 2"/>
          <p:cNvSpPr>
            <a:spLocks noGrp="1"/>
          </p:cNvSpPr>
          <p:nvPr>
            <p:ph idx="14" hasCustomPrompt="1"/>
          </p:nvPr>
        </p:nvSpPr>
        <p:spPr>
          <a:xfrm>
            <a:off x="6419850" y="1458913"/>
            <a:ext cx="5552550" cy="4608512"/>
          </a:xfrm>
          <a:prstGeom prst="rect">
            <a:avLst/>
          </a:prstGeom>
        </p:spPr>
        <p:txBody>
          <a:bodyPr>
            <a:normAutofit/>
          </a:bodyPr>
          <a:lstStyle>
            <a:lvl1pPr>
              <a:lnSpc>
                <a:spcPct val="120000"/>
              </a:lnSpc>
              <a:defRPr sz="1800"/>
            </a:lvl1pPr>
          </a:lstStyle>
          <a:p>
            <a:pPr lvl="0"/>
            <a:r>
              <a:rPr lang="de-DE" dirty="0"/>
              <a:t>Text bearbeiten</a:t>
            </a:r>
          </a:p>
        </p:txBody>
      </p:sp>
      <p:sp>
        <p:nvSpPr>
          <p:cNvPr id="7" name="Titel 6"/>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0811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elplatzhalter 3">
            <a:extLst>
              <a:ext uri="{FF2B5EF4-FFF2-40B4-BE49-F238E27FC236}">
                <a16:creationId xmlns:a16="http://schemas.microsoft.com/office/drawing/2014/main" id="{F10073CA-6B9A-8B45-88A8-F8AF2528B98F}"/>
              </a:ext>
            </a:extLst>
          </p:cNvPr>
          <p:cNvSpPr>
            <a:spLocks noGrp="1"/>
          </p:cNvSpPr>
          <p:nvPr>
            <p:ph type="title"/>
          </p:nvPr>
        </p:nvSpPr>
        <p:spPr>
          <a:xfrm>
            <a:off x="213838" y="209322"/>
            <a:ext cx="10178390" cy="943429"/>
          </a:xfrm>
          <a:prstGeom prst="rect">
            <a:avLst/>
          </a:prstGeom>
        </p:spPr>
        <p:txBody>
          <a:bodyPr vert="horz" lIns="91440" tIns="45720" rIns="91440" bIns="45720" rtlCol="0" anchor="ctr">
            <a:normAutofit/>
          </a:bodyPr>
          <a:lstStyle/>
          <a:p>
            <a:r>
              <a:rPr lang="de-DE" dirty="0"/>
              <a:t>Mastertitelformat bearbeiten</a:t>
            </a:r>
          </a:p>
        </p:txBody>
      </p:sp>
      <p:sp>
        <p:nvSpPr>
          <p:cNvPr id="5" name="Textplatzhalter 4">
            <a:extLst>
              <a:ext uri="{FF2B5EF4-FFF2-40B4-BE49-F238E27FC236}">
                <a16:creationId xmlns:a16="http://schemas.microsoft.com/office/drawing/2014/main" id="{0453F0A4-5377-AE4F-992F-461A54820EE5}"/>
              </a:ext>
            </a:extLst>
          </p:cNvPr>
          <p:cNvSpPr>
            <a:spLocks noGrp="1"/>
          </p:cNvSpPr>
          <p:nvPr>
            <p:ph type="body" idx="1"/>
          </p:nvPr>
        </p:nvSpPr>
        <p:spPr>
          <a:xfrm>
            <a:off x="213838" y="1472065"/>
            <a:ext cx="11758562" cy="4587649"/>
          </a:xfrm>
          <a:prstGeom prst="rect">
            <a:avLst/>
          </a:prstGeom>
        </p:spPr>
        <p:txBody>
          <a:bodyPr vert="horz" lIns="72000" tIns="36000" rIns="72000" bIns="36000" rtlCol="0">
            <a:normAutofit/>
          </a:bodyPr>
          <a:lstStyle/>
          <a:p>
            <a:pPr lvl="0"/>
            <a:r>
              <a:rPr lang="de-DE" dirty="0"/>
              <a:t>Text eingeben</a:t>
            </a:r>
          </a:p>
        </p:txBody>
      </p:sp>
      <p:sp>
        <p:nvSpPr>
          <p:cNvPr id="8" name="Datumsplatzhalter 2">
            <a:extLst>
              <a:ext uri="{FF2B5EF4-FFF2-40B4-BE49-F238E27FC236}">
                <a16:creationId xmlns:a16="http://schemas.microsoft.com/office/drawing/2014/main" id="{C971F8F7-0B24-CF47-9755-59D8571FB287}"/>
              </a:ext>
            </a:extLst>
          </p:cNvPr>
          <p:cNvSpPr>
            <a:spLocks noGrp="1"/>
          </p:cNvSpPr>
          <p:nvPr>
            <p:ph type="dt" sz="half" idx="2"/>
          </p:nvPr>
        </p:nvSpPr>
        <p:spPr>
          <a:xfrm>
            <a:off x="213838" y="6320972"/>
            <a:ext cx="944402" cy="309264"/>
          </a:xfrm>
          <a:prstGeom prst="rect">
            <a:avLst/>
          </a:prstGeom>
        </p:spPr>
        <p:txBody>
          <a:bodyPr anchor="b"/>
          <a:lstStyle>
            <a:lvl1pPr>
              <a:defRPr sz="1050">
                <a:solidFill>
                  <a:srgbClr val="919292"/>
                </a:solidFill>
                <a:latin typeface="Arial" panose="020B0604020202020204" pitchFamily="34" charset="0"/>
                <a:cs typeface="Arial" panose="020B0604020202020204" pitchFamily="34" charset="0"/>
              </a:defRPr>
            </a:lvl1pPr>
          </a:lstStyle>
          <a:p>
            <a:r>
              <a:rPr lang="de-DE"/>
              <a:t>15.01.2025</a:t>
            </a:r>
            <a:endParaRPr lang="de-DE" dirty="0"/>
          </a:p>
        </p:txBody>
      </p:sp>
      <p:sp>
        <p:nvSpPr>
          <p:cNvPr id="9" name="Fußzeilenplatzhalter 3">
            <a:extLst>
              <a:ext uri="{FF2B5EF4-FFF2-40B4-BE49-F238E27FC236}">
                <a16:creationId xmlns:a16="http://schemas.microsoft.com/office/drawing/2014/main" id="{621D8BC0-A735-2F4C-A6AB-D32DB27F1093}"/>
              </a:ext>
            </a:extLst>
          </p:cNvPr>
          <p:cNvSpPr>
            <a:spLocks noGrp="1"/>
          </p:cNvSpPr>
          <p:nvPr>
            <p:ph type="ftr" sz="quarter" idx="3"/>
          </p:nvPr>
        </p:nvSpPr>
        <p:spPr>
          <a:xfrm>
            <a:off x="1332411" y="6320971"/>
            <a:ext cx="10639989" cy="309264"/>
          </a:xfrm>
          <a:prstGeom prst="rect">
            <a:avLst/>
          </a:prstGeom>
        </p:spPr>
        <p:txBody>
          <a:bodyPr anchor="b"/>
          <a:lstStyle>
            <a:lvl1pPr>
              <a:defRPr sz="1050">
                <a:solidFill>
                  <a:srgbClr val="919292"/>
                </a:solidFill>
                <a:latin typeface="Arial" panose="020B0604020202020204" pitchFamily="34" charset="0"/>
                <a:cs typeface="Arial" panose="020B0604020202020204" pitchFamily="34" charset="0"/>
              </a:defRPr>
            </a:lvl1pPr>
          </a:lstStyle>
          <a:p>
            <a:r>
              <a:rPr lang="de-DE"/>
              <a:t>Stand: Januar 2025</a:t>
            </a:r>
            <a:endParaRPr lang="de-DE" dirty="0"/>
          </a:p>
        </p:txBody>
      </p:sp>
      <p:pic>
        <p:nvPicPr>
          <p:cNvPr id="6" name="Grafik 5">
            <a:extLst>
              <a:ext uri="{FF2B5EF4-FFF2-40B4-BE49-F238E27FC236}">
                <a16:creationId xmlns:a16="http://schemas.microsoft.com/office/drawing/2014/main" id="{E3BDEA37-9C6F-4691-A333-88CBCD41C67E}"/>
              </a:ext>
            </a:extLst>
          </p:cNvPr>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10677352" y="219600"/>
            <a:ext cx="1295048" cy="617506"/>
          </a:xfrm>
          <a:prstGeom prst="rect">
            <a:avLst/>
          </a:prstGeom>
        </p:spPr>
      </p:pic>
    </p:spTree>
    <p:extLst>
      <p:ext uri="{BB962C8B-B14F-4D97-AF65-F5344CB8AC3E}">
        <p14:creationId xmlns:p14="http://schemas.microsoft.com/office/powerpoint/2010/main" val="692602195"/>
      </p:ext>
    </p:extLst>
  </p:cSld>
  <p:clrMap bg1="lt1" tx1="dk1" bg2="lt2" tx2="dk2" accent1="accent1" accent2="accent2" accent3="accent3" accent4="accent4" accent5="accent5" accent6="accent6" hlink="hlink" folHlink="folHlink"/>
  <p:sldLayoutIdLst>
    <p:sldLayoutId id="2147483674" r:id="rId1"/>
    <p:sldLayoutId id="2147483668" r:id="rId2"/>
    <p:sldLayoutId id="2147483723" r:id="rId3"/>
    <p:sldLayoutId id="2147483680" r:id="rId4"/>
    <p:sldLayoutId id="2147483721" r:id="rId5"/>
    <p:sldLayoutId id="2147483698" r:id="rId6"/>
    <p:sldLayoutId id="2147483705" r:id="rId7"/>
    <p:sldLayoutId id="2147483720" r:id="rId8"/>
    <p:sldLayoutId id="2147483693" r:id="rId9"/>
    <p:sldLayoutId id="2147483694" r:id="rId10"/>
    <p:sldLayoutId id="2147483709" r:id="rId11"/>
    <p:sldLayoutId id="2147483717" r:id="rId12"/>
    <p:sldLayoutId id="2147483718" r:id="rId13"/>
    <p:sldLayoutId id="2147483706" r:id="rId14"/>
    <p:sldLayoutId id="2147483708" r:id="rId15"/>
    <p:sldLayoutId id="2147483714" r:id="rId16"/>
    <p:sldLayoutId id="2147483707" r:id="rId17"/>
    <p:sldLayoutId id="2147483716" r:id="rId18"/>
    <p:sldLayoutId id="2147483672" r:id="rId19"/>
    <p:sldLayoutId id="2147483701" r:id="rId20"/>
    <p:sldLayoutId id="2147483700" r:id="rId21"/>
    <p:sldLayoutId id="2147483697" r:id="rId22"/>
    <p:sldLayoutId id="2147483696" r:id="rId23"/>
    <p:sldLayoutId id="2147483695" r:id="rId24"/>
    <p:sldLayoutId id="2147483710" r:id="rId25"/>
    <p:sldLayoutId id="2147483703" r:id="rId26"/>
    <p:sldLayoutId id="2147483704" r:id="rId27"/>
    <p:sldLayoutId id="2147483702" r:id="rId28"/>
    <p:sldLayoutId id="2147483711" r:id="rId29"/>
    <p:sldLayoutId id="2147483712" r:id="rId30"/>
    <p:sldLayoutId id="2147483713" r:id="rId31"/>
    <p:sldLayoutId id="2147483722"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2800" kern="1200">
          <a:solidFill>
            <a:srgbClr val="636362"/>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20000"/>
        </a:lnSpc>
        <a:spcBef>
          <a:spcPts val="1000"/>
        </a:spcBef>
        <a:spcAft>
          <a:spcPts val="0"/>
        </a:spcAft>
        <a:buClrTx/>
        <a:buSzTx/>
        <a:buFontTx/>
        <a:buNone/>
        <a:tabLst/>
        <a:defRPr sz="1800" kern="1200" baseline="0">
          <a:solidFill>
            <a:srgbClr val="000000"/>
          </a:solidFill>
          <a:latin typeface="Arial" panose="020B0604020202020204" pitchFamily="34" charset="0"/>
          <a:ea typeface="+mn-ea"/>
          <a:cs typeface="Arial" panose="020B0604020202020204" pitchFamily="34" charset="0"/>
        </a:defRPr>
      </a:lvl1pPr>
      <a:lvl2pPr marL="514350" indent="0" algn="l" defTabSz="914400" rtl="0" eaLnBrk="1" latinLnBrk="0" hangingPunct="1">
        <a:lnSpc>
          <a:spcPct val="90000"/>
        </a:lnSpc>
        <a:spcBef>
          <a:spcPts val="500"/>
        </a:spcBef>
        <a:buFontTx/>
        <a:buNone/>
        <a:defRPr sz="1800" kern="1200">
          <a:solidFill>
            <a:srgbClr val="000000"/>
          </a:solidFill>
          <a:latin typeface="Arial" panose="020B0604020202020204" pitchFamily="34" charset="0"/>
          <a:ea typeface="+mn-ea"/>
          <a:cs typeface="Arial" panose="020B0604020202020204" pitchFamily="34" charset="0"/>
        </a:defRPr>
      </a:lvl2pPr>
      <a:lvl3pPr marL="971550" indent="0" algn="l" defTabSz="914400" rtl="0" eaLnBrk="1" latinLnBrk="0" hangingPunct="1">
        <a:lnSpc>
          <a:spcPct val="90000"/>
        </a:lnSpc>
        <a:spcBef>
          <a:spcPts val="500"/>
        </a:spcBef>
        <a:buFontTx/>
        <a:buNone/>
        <a:defRPr sz="1800" kern="1200">
          <a:solidFill>
            <a:srgbClr val="000000"/>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1800" kern="1200">
          <a:solidFill>
            <a:srgbClr val="000000"/>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18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800" kern="1200">
          <a:solidFill>
            <a:srgbClr val="00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22" userDrawn="1">
          <p15:clr>
            <a:srgbClr val="F26B43"/>
          </p15:clr>
        </p15:guide>
        <p15:guide id="2" pos="3636" userDrawn="1">
          <p15:clr>
            <a:srgbClr val="F26B43"/>
          </p15:clr>
        </p15:guide>
        <p15:guide id="3" pos="7543" userDrawn="1">
          <p15:clr>
            <a:srgbClr val="F26B43"/>
          </p15:clr>
        </p15:guide>
        <p15:guide id="4" pos="127" userDrawn="1">
          <p15:clr>
            <a:srgbClr val="F26B43"/>
          </p15:clr>
        </p15:guide>
        <p15:guide id="5" orient="horz" pos="1878" userDrawn="1">
          <p15:clr>
            <a:srgbClr val="F26B43"/>
          </p15:clr>
        </p15:guide>
        <p15:guide id="6" orient="horz" pos="919" userDrawn="1">
          <p15:clr>
            <a:srgbClr val="F26B43"/>
          </p15:clr>
        </p15:guide>
        <p15:guide id="7" orient="horz" pos="737" userDrawn="1">
          <p15:clr>
            <a:srgbClr val="F26B43"/>
          </p15:clr>
        </p15:guide>
        <p15:guide id="8" orient="horz" pos="127" userDrawn="1">
          <p15:clr>
            <a:srgbClr val="F26B43"/>
          </p15:clr>
        </p15:guide>
        <p15:guide id="9" pos="3894" userDrawn="1">
          <p15:clr>
            <a:srgbClr val="F26B43"/>
          </p15:clr>
        </p15:guide>
        <p15:guide id="10" pos="3772" userDrawn="1">
          <p15:clr>
            <a:srgbClr val="F26B43"/>
          </p15:clr>
        </p15:guide>
        <p15:guide id="11" pos="4044" userDrawn="1">
          <p15:clr>
            <a:srgbClr val="F26B43"/>
          </p15:clr>
        </p15:guide>
        <p15:guide id="12" pos="2520" userDrawn="1">
          <p15:clr>
            <a:srgbClr val="F26B43"/>
          </p15:clr>
        </p15:guide>
        <p15:guide id="13" pos="2642" userDrawn="1">
          <p15:clr>
            <a:srgbClr val="F26B43"/>
          </p15:clr>
        </p15:guide>
        <p15:guide id="14" pos="5034" userDrawn="1">
          <p15:clr>
            <a:srgbClr val="F26B43"/>
          </p15:clr>
        </p15:guide>
        <p15:guide id="15" pos="5162" userDrawn="1">
          <p15:clr>
            <a:srgbClr val="F26B43"/>
          </p15:clr>
        </p15:guide>
        <p15:guide id="16" orient="horz" pos="1318" userDrawn="1">
          <p15:clr>
            <a:srgbClr val="F26B43"/>
          </p15:clr>
        </p15:guide>
        <p15:guide id="17" orient="horz" pos="340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1"/>
          </p:nvPr>
        </p:nvSpPr>
        <p:spPr>
          <a:xfrm>
            <a:off x="369030" y="5092113"/>
            <a:ext cx="9022022" cy="943429"/>
          </a:xfrm>
        </p:spPr>
        <p:txBody>
          <a:bodyPr>
            <a:normAutofit fontScale="77500" lnSpcReduction="20000"/>
          </a:bodyPr>
          <a:lstStyle/>
          <a:p>
            <a:r>
              <a:rPr lang="de-DE" sz="3600" dirty="0"/>
              <a:t>Das neue Kirchenvorstandsrecht</a:t>
            </a:r>
          </a:p>
          <a:p>
            <a:r>
              <a:rPr lang="de-DE" sz="1800" dirty="0">
                <a:latin typeface="Arial" panose="020B0604020202020204" pitchFamily="34" charset="0"/>
                <a:cs typeface="Arial" panose="020B0604020202020204" pitchFamily="34" charset="0"/>
              </a:rPr>
              <a:t>Die Rechtslage in den hessischen und nordrhein-westfälischen Gebietsanteilen des Erzbistums Paderborn</a:t>
            </a:r>
          </a:p>
        </p:txBody>
      </p:sp>
      <p:sp>
        <p:nvSpPr>
          <p:cNvPr id="2" name="Textfeld 1">
            <a:extLst>
              <a:ext uri="{FF2B5EF4-FFF2-40B4-BE49-F238E27FC236}">
                <a16:creationId xmlns:a16="http://schemas.microsoft.com/office/drawing/2014/main" id="{74015F3E-D970-354E-9EFB-E3C66497C8A5}"/>
              </a:ext>
            </a:extLst>
          </p:cNvPr>
          <p:cNvSpPr txBox="1"/>
          <p:nvPr/>
        </p:nvSpPr>
        <p:spPr>
          <a:xfrm>
            <a:off x="1280160" y="5358384"/>
            <a:ext cx="0" cy="0"/>
          </a:xfrm>
          <a:prstGeom prst="rect">
            <a:avLst/>
          </a:prstGeom>
          <a:solidFill>
            <a:schemeClr val="accent1"/>
          </a:solidFill>
        </p:spPr>
        <p:txBody>
          <a:bodyPr wrap="none" lIns="432000" tIns="180000" rIns="216000" bIns="108000" rtlCol="0" anchor="ctr">
            <a:normAutofit fontScale="25000" lnSpcReduction="20000"/>
          </a:bodyPr>
          <a:lstStyle/>
          <a:p>
            <a:pPr algn="l">
              <a:lnSpc>
                <a:spcPct val="100000"/>
              </a:lnSpc>
            </a:pPr>
            <a:endParaRPr lang="de-DE" sz="1200" dirty="0">
              <a:latin typeface="Arial" panose="020B0604020202020204" pitchFamily="34" charset="0"/>
              <a:cs typeface="Arial" panose="020B0604020202020204" pitchFamily="34" charset="0"/>
            </a:endParaRPr>
          </a:p>
        </p:txBody>
      </p:sp>
      <p:pic>
        <p:nvPicPr>
          <p:cNvPr id="14" name="Bildplatzhalter 5">
            <a:extLst>
              <a:ext uri="{FF2B5EF4-FFF2-40B4-BE49-F238E27FC236}">
                <a16:creationId xmlns:a16="http://schemas.microsoft.com/office/drawing/2014/main" id="{A34E8F49-66D1-9A44-843B-0FA6E74DFC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26" b="32978"/>
          <a:stretch/>
        </p:blipFill>
        <p:spPr>
          <a:xfrm>
            <a:off x="8878" y="0"/>
            <a:ext cx="12209589" cy="4590514"/>
          </a:xfrm>
          <a:custGeom>
            <a:avLst/>
            <a:gdLst>
              <a:gd name="connsiteX0" fmla="*/ 0 w 12192005"/>
              <a:gd name="connsiteY0" fmla="*/ 0 h 4454400"/>
              <a:gd name="connsiteX1" fmla="*/ 12192005 w 12192005"/>
              <a:gd name="connsiteY1" fmla="*/ 0 h 4454400"/>
              <a:gd name="connsiteX2" fmla="*/ 12192005 w 12192005"/>
              <a:gd name="connsiteY2" fmla="*/ 4454400 h 4454400"/>
              <a:gd name="connsiteX3" fmla="*/ 0 w 12192005"/>
              <a:gd name="connsiteY3" fmla="*/ 4454400 h 4454400"/>
              <a:gd name="connsiteX4" fmla="*/ 0 w 12192005"/>
              <a:gd name="connsiteY4" fmla="*/ 0 h 4454400"/>
              <a:gd name="connsiteX0" fmla="*/ 0 w 12192005"/>
              <a:gd name="connsiteY0" fmla="*/ 0 h 4641968"/>
              <a:gd name="connsiteX1" fmla="*/ 12192005 w 12192005"/>
              <a:gd name="connsiteY1" fmla="*/ 0 h 4641968"/>
              <a:gd name="connsiteX2" fmla="*/ 12192005 w 12192005"/>
              <a:gd name="connsiteY2" fmla="*/ 4454400 h 4641968"/>
              <a:gd name="connsiteX3" fmla="*/ 0 w 12192005"/>
              <a:gd name="connsiteY3" fmla="*/ 4454400 h 4641968"/>
              <a:gd name="connsiteX4" fmla="*/ 0 w 12192005"/>
              <a:gd name="connsiteY4" fmla="*/ 0 h 4641968"/>
              <a:gd name="connsiteX0" fmla="*/ 0 w 12209589"/>
              <a:gd name="connsiteY0" fmla="*/ 0 h 4543034"/>
              <a:gd name="connsiteX1" fmla="*/ 12192005 w 12209589"/>
              <a:gd name="connsiteY1" fmla="*/ 0 h 4543034"/>
              <a:gd name="connsiteX2" fmla="*/ 12209589 w 12209589"/>
              <a:gd name="connsiteY2" fmla="*/ 3654300 h 4543034"/>
              <a:gd name="connsiteX3" fmla="*/ 0 w 12209589"/>
              <a:gd name="connsiteY3" fmla="*/ 4454400 h 4543034"/>
              <a:gd name="connsiteX4" fmla="*/ 0 w 12209589"/>
              <a:gd name="connsiteY4" fmla="*/ 0 h 4543034"/>
              <a:gd name="connsiteX0" fmla="*/ 0 w 12209589"/>
              <a:gd name="connsiteY0" fmla="*/ 0 h 4590514"/>
              <a:gd name="connsiteX1" fmla="*/ 12192005 w 12209589"/>
              <a:gd name="connsiteY1" fmla="*/ 0 h 4590514"/>
              <a:gd name="connsiteX2" fmla="*/ 12209589 w 12209589"/>
              <a:gd name="connsiteY2" fmla="*/ 3654300 h 4590514"/>
              <a:gd name="connsiteX3" fmla="*/ 0 w 12209589"/>
              <a:gd name="connsiteY3" fmla="*/ 4454400 h 4590514"/>
              <a:gd name="connsiteX4" fmla="*/ 0 w 12209589"/>
              <a:gd name="connsiteY4" fmla="*/ 0 h 4590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9589" h="4590514">
                <a:moveTo>
                  <a:pt x="0" y="0"/>
                </a:moveTo>
                <a:lnTo>
                  <a:pt x="12192005" y="0"/>
                </a:lnTo>
                <a:cubicBezTo>
                  <a:pt x="12197866" y="1218100"/>
                  <a:pt x="12203728" y="2436200"/>
                  <a:pt x="12209589" y="3654300"/>
                </a:cubicBezTo>
                <a:cubicBezTo>
                  <a:pt x="8884140" y="4234592"/>
                  <a:pt x="3747479" y="4876430"/>
                  <a:pt x="0" y="4454400"/>
                </a:cubicBezTo>
                <a:lnTo>
                  <a:pt x="0" y="0"/>
                </a:lnTo>
                <a:close/>
              </a:path>
            </a:pathLst>
          </a:custGeom>
          <a:solidFill>
            <a:schemeClr val="bg1">
              <a:lumMod val="95000"/>
            </a:schemeClr>
          </a:solidFill>
        </p:spPr>
      </p:pic>
    </p:spTree>
    <p:extLst>
      <p:ext uri="{BB962C8B-B14F-4D97-AF65-F5344CB8AC3E}">
        <p14:creationId xmlns:p14="http://schemas.microsoft.com/office/powerpoint/2010/main" val="15671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FDD5A71-F6F8-07E2-D5FA-8F2EF03F32EC}"/>
              </a:ext>
            </a:extLst>
          </p:cNvPr>
          <p:cNvSpPr>
            <a:spLocks noGrp="1"/>
          </p:cNvSpPr>
          <p:nvPr>
            <p:ph sz="quarter" idx="13"/>
          </p:nvPr>
        </p:nvSpPr>
        <p:spPr/>
        <p:txBody>
          <a:bodyPr>
            <a:normAutofit fontScale="92500" lnSpcReduction="10000"/>
          </a:bodyPr>
          <a:lstStyle/>
          <a:p>
            <a:pPr marL="285750" indent="-285750">
              <a:buClr>
                <a:srgbClr val="AE0C21"/>
              </a:buClr>
              <a:buFont typeface="Wingdings" panose="05000000000000000000" pitchFamily="2" charset="2"/>
              <a:buChar char="§"/>
              <a:defRPr/>
            </a:pPr>
            <a:r>
              <a:rPr lang="de-DE" kern="0" dirty="0">
                <a:ea typeface="Calibri" panose="020F0502020204030204" pitchFamily="34" charset="0"/>
              </a:rPr>
              <a:t>B</a:t>
            </a:r>
            <a:r>
              <a:rPr lang="de-DE" sz="1800" kern="0" dirty="0">
                <a:effectLst/>
                <a:ea typeface="Calibri" panose="020F0502020204030204" pitchFamily="34" charset="0"/>
              </a:rPr>
              <a:t>isher: „Vereinbarung über die staatliche Mitwirkung bei der Bildung und Veränderung katholischer Kirchengemeinden“ von 1960 </a:t>
            </a:r>
            <a:endPar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indent="-285750">
              <a:buClr>
                <a:srgbClr val="AE0C21"/>
              </a:buClr>
              <a:buFont typeface="Wingdings" panose="05000000000000000000" pitchFamily="2" charset="2"/>
              <a:buChar char="§"/>
              <a:defRPr/>
            </a:pPr>
            <a:r>
              <a:rPr lang="de-DE" dirty="0"/>
              <a:t>Wird inhaltlich ergänzt und fortgeschrieben durch neue Vereinbarung zwischen dem Land NRW und den (Erz-) Diözesen im Land NRW</a:t>
            </a:r>
          </a:p>
          <a:p>
            <a:pPr>
              <a:buClr>
                <a:srgbClr val="AE0C21"/>
              </a:buClr>
              <a:defRPr/>
            </a:pPr>
            <a:r>
              <a:rPr lang="de-DE" dirty="0"/>
              <a:t>		</a:t>
            </a:r>
            <a:r>
              <a:rPr lang="de-DE" b="1" dirty="0"/>
              <a:t>Vereinbarung über die staatliche Mitwirkung bei der Bildung und Veränderung katholischer 		Kirchengemeinden und Gemeindeverbände sowie dem Erlass kirchlicher Vorschriften über 		deren gesetzliche Vertretung</a:t>
            </a:r>
          </a:p>
          <a:p>
            <a:pPr marL="2114550" lvl="4" indent="-285750">
              <a:buClr>
                <a:srgbClr val="AE0C21"/>
              </a:buClr>
              <a:buFont typeface="Wingdings" panose="05000000000000000000" pitchFamily="2" charset="2"/>
              <a:buChar char="§"/>
              <a:defRPr/>
            </a:pPr>
            <a:r>
              <a:rPr lang="de-DE" sz="1800" dirty="0">
                <a:latin typeface="Arial" panose="020B0604020202020204" pitchFamily="34" charset="0"/>
              </a:rPr>
              <a:t>Bezieht sich auch auf (Kirchen-)Gemeindeverbände.</a:t>
            </a:r>
          </a:p>
          <a:p>
            <a:pPr marL="2114550" lvl="4" indent="-285750">
              <a:buClr>
                <a:srgbClr val="AE0C21"/>
              </a:buClr>
              <a:buFont typeface="Wingdings" panose="05000000000000000000" pitchFamily="2" charset="2"/>
              <a:buChar char="§"/>
              <a:defRPr/>
            </a:pPr>
            <a:r>
              <a:rPr lang="de-DE" sz="1800" dirty="0">
                <a:latin typeface="Arial" panose="020B0604020202020204" pitchFamily="34" charset="0"/>
              </a:rPr>
              <a:t>In Anlehnung an vergleichbare staatskirchenrechtliche Verträge in anderen Ländern: Vorlage kirchlicher Bestimmungen über gesetzliche Vertretung von Kirchengemeinden und (Kirchen-) Gemeindeverbänden vor Erlass bei Land.</a:t>
            </a:r>
          </a:p>
          <a:p>
            <a:pPr marL="2114550" lvl="4" indent="-285750">
              <a:buClr>
                <a:srgbClr val="AE0C21"/>
              </a:buClr>
              <a:buFont typeface="Wingdings" panose="05000000000000000000" pitchFamily="2" charset="2"/>
              <a:buChar char="§"/>
              <a:defRPr/>
            </a:pPr>
            <a:r>
              <a:rPr lang="de-DE" sz="1800" dirty="0">
                <a:latin typeface="Arial" panose="020B0604020202020204" pitchFamily="34" charset="0"/>
              </a:rPr>
              <a:t>Einspruchsrecht des Landes, wenn ordnungsgemäße vermögensrechtliche Vertretung nicht gewährleistet erscheint.</a:t>
            </a:r>
          </a:p>
          <a:p>
            <a:pPr marL="2114550" lvl="4" indent="-285750">
              <a:buClr>
                <a:srgbClr val="AE0C21"/>
              </a:buClr>
              <a:buFont typeface="Wingdings" panose="05000000000000000000" pitchFamily="2" charset="2"/>
              <a:buChar char="§"/>
              <a:defRPr/>
            </a:pPr>
            <a:r>
              <a:rPr lang="de-DE" sz="1800" dirty="0">
                <a:latin typeface="Arial" panose="020B0604020202020204" pitchFamily="34" charset="0"/>
              </a:rPr>
              <a:t>Vorgabe, dass demokratische Legitimation bei der Bildung der Organe sichergestellt sein muss.</a:t>
            </a:r>
          </a:p>
          <a:p>
            <a:endParaRPr lang="de-DE" sz="1800" kern="0" dirty="0">
              <a:effectLst/>
              <a:ea typeface="Calibri" panose="020F0502020204030204" pitchFamily="34" charset="0"/>
            </a:endParaRPr>
          </a:p>
          <a:p>
            <a:endParaRPr lang="de-DE" dirty="0"/>
          </a:p>
        </p:txBody>
      </p:sp>
      <p:sp>
        <p:nvSpPr>
          <p:cNvPr id="5" name="Titel 4">
            <a:extLst>
              <a:ext uri="{FF2B5EF4-FFF2-40B4-BE49-F238E27FC236}">
                <a16:creationId xmlns:a16="http://schemas.microsoft.com/office/drawing/2014/main" id="{CD1D1ACE-5E80-7110-8E0F-CC4C88BEB9F1}"/>
              </a:ext>
            </a:extLst>
          </p:cNvPr>
          <p:cNvSpPr>
            <a:spLocks noGrp="1"/>
          </p:cNvSpPr>
          <p:nvPr>
            <p:ph type="title"/>
          </p:nvPr>
        </p:nvSpPr>
        <p:spPr/>
        <p:txBody>
          <a:bodyPr/>
          <a:lstStyle/>
          <a:p>
            <a:r>
              <a:rPr lang="de-DE" dirty="0"/>
              <a:t>Vereinbarung mit dem Land Nordrhein-Westfalen</a:t>
            </a:r>
          </a:p>
        </p:txBody>
      </p:sp>
      <p:sp>
        <p:nvSpPr>
          <p:cNvPr id="3" name="Fußzeilenplatzhalter 2">
            <a:extLst>
              <a:ext uri="{FF2B5EF4-FFF2-40B4-BE49-F238E27FC236}">
                <a16:creationId xmlns:a16="http://schemas.microsoft.com/office/drawing/2014/main" id="{D273E8C0-A87B-DA48-7A1F-F5B5B5ECC9A4}"/>
              </a:ext>
            </a:extLst>
          </p:cNvPr>
          <p:cNvSpPr>
            <a:spLocks noGrp="1"/>
          </p:cNvSpPr>
          <p:nvPr>
            <p:ph type="ftr" sz="quarter" idx="11"/>
          </p:nvPr>
        </p:nvSpPr>
        <p:spPr/>
        <p:txBody>
          <a:bodyPr/>
          <a:lstStyle/>
          <a:p>
            <a:pPr>
              <a:defRPr/>
            </a:pPr>
            <a:r>
              <a:rPr lang="de-DE"/>
              <a:t>Stand: Januar 2025</a:t>
            </a:r>
            <a:endParaRPr lang="de-DE" dirty="0"/>
          </a:p>
        </p:txBody>
      </p:sp>
      <p:grpSp>
        <p:nvGrpSpPr>
          <p:cNvPr id="6" name="Gruppieren 5">
            <a:extLst>
              <a:ext uri="{FF2B5EF4-FFF2-40B4-BE49-F238E27FC236}">
                <a16:creationId xmlns:a16="http://schemas.microsoft.com/office/drawing/2014/main" id="{9357C510-7F97-20F2-2BE3-323CFED3CC09}"/>
              </a:ext>
            </a:extLst>
          </p:cNvPr>
          <p:cNvGrpSpPr/>
          <p:nvPr/>
        </p:nvGrpSpPr>
        <p:grpSpPr>
          <a:xfrm>
            <a:off x="972561" y="3057481"/>
            <a:ext cx="954678" cy="149577"/>
            <a:chOff x="4187820" y="3480835"/>
            <a:chExt cx="954678" cy="149577"/>
          </a:xfrm>
        </p:grpSpPr>
        <p:sp>
          <p:nvSpPr>
            <p:cNvPr id="8" name="Dreieck 21">
              <a:extLst>
                <a:ext uri="{FF2B5EF4-FFF2-40B4-BE49-F238E27FC236}">
                  <a16:creationId xmlns:a16="http://schemas.microsoft.com/office/drawing/2014/main" id="{BC20FDE1-A663-8181-E34E-12DE601599C3}"/>
                </a:ext>
              </a:extLst>
            </p:cNvPr>
            <p:cNvSpPr>
              <a:spLocks noChangeAspect="1"/>
            </p:cNvSpPr>
            <p:nvPr/>
          </p:nvSpPr>
          <p:spPr>
            <a:xfrm rot="16260000" flipH="1" flipV="1">
              <a:off x="5013709" y="3501624"/>
              <a:ext cx="149577" cy="108000"/>
            </a:xfrm>
            <a:custGeom>
              <a:avLst/>
              <a:gdLst>
                <a:gd name="connsiteX0" fmla="*/ 0 w 177800"/>
                <a:gd name="connsiteY0" fmla="*/ 150831 h 150831"/>
                <a:gd name="connsiteX1" fmla="*/ 88900 w 177800"/>
                <a:gd name="connsiteY1" fmla="*/ 0 h 150831"/>
                <a:gd name="connsiteX2" fmla="*/ 177800 w 177800"/>
                <a:gd name="connsiteY2" fmla="*/ 150831 h 150831"/>
                <a:gd name="connsiteX3" fmla="*/ 0 w 177800"/>
                <a:gd name="connsiteY3" fmla="*/ 150831 h 150831"/>
                <a:gd name="connsiteX0" fmla="*/ 0 w 177800"/>
                <a:gd name="connsiteY0" fmla="*/ 150831 h 155575"/>
                <a:gd name="connsiteX1" fmla="*/ 88900 w 177800"/>
                <a:gd name="connsiteY1" fmla="*/ 0 h 155575"/>
                <a:gd name="connsiteX2" fmla="*/ 177800 w 177800"/>
                <a:gd name="connsiteY2" fmla="*/ 150831 h 155575"/>
                <a:gd name="connsiteX3" fmla="*/ 85725 w 177800"/>
                <a:gd name="connsiteY3" fmla="*/ 155575 h 155575"/>
                <a:gd name="connsiteX4" fmla="*/ 0 w 177800"/>
                <a:gd name="connsiteY4" fmla="*/ 150831 h 155575"/>
                <a:gd name="connsiteX0" fmla="*/ 85725 w 177800"/>
                <a:gd name="connsiteY0" fmla="*/ 155575 h 247015"/>
                <a:gd name="connsiteX1" fmla="*/ 0 w 177800"/>
                <a:gd name="connsiteY1" fmla="*/ 150831 h 247015"/>
                <a:gd name="connsiteX2" fmla="*/ 88900 w 177800"/>
                <a:gd name="connsiteY2" fmla="*/ 0 h 247015"/>
                <a:gd name="connsiteX3" fmla="*/ 177800 w 177800"/>
                <a:gd name="connsiteY3" fmla="*/ 150831 h 247015"/>
                <a:gd name="connsiteX4" fmla="*/ 177165 w 177800"/>
                <a:gd name="connsiteY4" fmla="*/ 247015 h 247015"/>
                <a:gd name="connsiteX0" fmla="*/ 85725 w 177800"/>
                <a:gd name="connsiteY0" fmla="*/ 155575 h 155575"/>
                <a:gd name="connsiteX1" fmla="*/ 0 w 177800"/>
                <a:gd name="connsiteY1" fmla="*/ 150831 h 155575"/>
                <a:gd name="connsiteX2" fmla="*/ 88900 w 177800"/>
                <a:gd name="connsiteY2" fmla="*/ 0 h 155575"/>
                <a:gd name="connsiteX3" fmla="*/ 177800 w 177800"/>
                <a:gd name="connsiteY3" fmla="*/ 150831 h 155575"/>
                <a:gd name="connsiteX0" fmla="*/ 0 w 177800"/>
                <a:gd name="connsiteY0" fmla="*/ 150831 h 150831"/>
                <a:gd name="connsiteX1" fmla="*/ 88900 w 177800"/>
                <a:gd name="connsiteY1" fmla="*/ 0 h 150831"/>
                <a:gd name="connsiteX2" fmla="*/ 177800 w 177800"/>
                <a:gd name="connsiteY2" fmla="*/ 150831 h 150831"/>
                <a:gd name="connsiteX0" fmla="*/ 0 w 177800"/>
                <a:gd name="connsiteY0" fmla="*/ 150831 h 150831"/>
                <a:gd name="connsiteX1" fmla="*/ 88900 w 177800"/>
                <a:gd name="connsiteY1" fmla="*/ 0 h 150831"/>
                <a:gd name="connsiteX2" fmla="*/ 136525 w 177800"/>
                <a:gd name="connsiteY2" fmla="*/ 85725 h 150831"/>
                <a:gd name="connsiteX3" fmla="*/ 177800 w 177800"/>
                <a:gd name="connsiteY3" fmla="*/ 150831 h 150831"/>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5 h 150835"/>
                <a:gd name="connsiteX1" fmla="*/ 34925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00" h="150836">
                  <a:moveTo>
                    <a:pt x="0" y="150836"/>
                  </a:moveTo>
                  <a:cubicBezTo>
                    <a:pt x="1027" y="147979"/>
                    <a:pt x="42665" y="108357"/>
                    <a:pt x="56819" y="85872"/>
                  </a:cubicBezTo>
                  <a:cubicBezTo>
                    <a:pt x="72364" y="61177"/>
                    <a:pt x="90404" y="679"/>
                    <a:pt x="88900" y="5"/>
                  </a:cubicBezTo>
                  <a:cubicBezTo>
                    <a:pt x="87526" y="-611"/>
                    <a:pt x="110699" y="55828"/>
                    <a:pt x="126574" y="84403"/>
                  </a:cubicBezTo>
                  <a:cubicBezTo>
                    <a:pt x="142986" y="112518"/>
                    <a:pt x="175984" y="148595"/>
                    <a:pt x="177800" y="150836"/>
                  </a:cubicBezTo>
                </a:path>
              </a:pathLst>
            </a:custGeom>
            <a:noFill/>
            <a:ln w="15875">
              <a:solidFill>
                <a:srgbClr val="1A7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p>
          </p:txBody>
        </p:sp>
        <p:cxnSp>
          <p:nvCxnSpPr>
            <p:cNvPr id="9" name="Gerader Verbinder 8">
              <a:extLst>
                <a:ext uri="{FF2B5EF4-FFF2-40B4-BE49-F238E27FC236}">
                  <a16:creationId xmlns:a16="http://schemas.microsoft.com/office/drawing/2014/main" id="{89BA1C83-0DBD-61C5-A5BA-F8045BC4DD60}"/>
                </a:ext>
              </a:extLst>
            </p:cNvPr>
            <p:cNvCxnSpPr/>
            <p:nvPr/>
          </p:nvCxnSpPr>
          <p:spPr>
            <a:xfrm flipH="1">
              <a:off x="4187820" y="3556988"/>
              <a:ext cx="860290" cy="0"/>
            </a:xfrm>
            <a:prstGeom prst="line">
              <a:avLst/>
            </a:prstGeom>
            <a:ln w="15875">
              <a:solidFill>
                <a:srgbClr val="1A70B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04772608"/>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20F722B-F354-8C26-ADC2-38849E6DA9C0}"/>
              </a:ext>
            </a:extLst>
          </p:cNvPr>
          <p:cNvSpPr>
            <a:spLocks noGrp="1"/>
          </p:cNvSpPr>
          <p:nvPr>
            <p:ph type="body" sz="quarter" idx="14"/>
          </p:nvPr>
        </p:nvSpPr>
        <p:spPr/>
        <p:txBody>
          <a:bodyPr/>
          <a:lstStyle/>
          <a:p>
            <a:r>
              <a:rPr lang="de-DE" dirty="0"/>
              <a:t>Der Kirchenvorstand</a:t>
            </a:r>
          </a:p>
        </p:txBody>
      </p:sp>
      <p:sp>
        <p:nvSpPr>
          <p:cNvPr id="3" name="Textplatzhalter 2">
            <a:extLst>
              <a:ext uri="{FF2B5EF4-FFF2-40B4-BE49-F238E27FC236}">
                <a16:creationId xmlns:a16="http://schemas.microsoft.com/office/drawing/2014/main" id="{004E7562-DD6F-1E50-5802-D50BA1A95415}"/>
              </a:ext>
            </a:extLst>
          </p:cNvPr>
          <p:cNvSpPr>
            <a:spLocks noGrp="1"/>
          </p:cNvSpPr>
          <p:nvPr>
            <p:ph type="body" sz="quarter" idx="15"/>
          </p:nvPr>
        </p:nvSpPr>
        <p:spPr/>
        <p:txBody>
          <a:bodyPr>
            <a:normAutofit/>
          </a:bodyPr>
          <a:lstStyle/>
          <a:p>
            <a:r>
              <a:rPr lang="de-DE" dirty="0"/>
              <a:t>Zusammensetzung, Rollen, Vertretungsmöglichkeiten, Amtszeiten, Wahlrecht, …</a:t>
            </a:r>
          </a:p>
        </p:txBody>
      </p:sp>
    </p:spTree>
    <p:extLst>
      <p:ext uri="{BB962C8B-B14F-4D97-AF65-F5344CB8AC3E}">
        <p14:creationId xmlns:p14="http://schemas.microsoft.com/office/powerpoint/2010/main" val="321176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4F20397-517B-48C0-BED5-33124067245E}"/>
              </a:ext>
            </a:extLst>
          </p:cNvPr>
          <p:cNvSpPr>
            <a:spLocks noGrp="1"/>
          </p:cNvSpPr>
          <p:nvPr>
            <p:ph sz="quarter" idx="13"/>
          </p:nvPr>
        </p:nvSpPr>
        <p:spPr/>
        <p:txBody>
          <a:bodyPr/>
          <a:lstStyle/>
          <a:p>
            <a:pPr>
              <a:buClr>
                <a:srgbClr val="AE0C21"/>
              </a:buClr>
              <a:defRPr/>
            </a:pPr>
            <a:r>
              <a:rPr lang="de-DE" dirty="0"/>
              <a:t>Der Kirchenvorstand besteht gemäß § 5 Abs. 1 KVVG </a:t>
            </a:r>
          </a:p>
          <a:p>
            <a:pPr marL="285750" indent="-285750">
              <a:buClr>
                <a:srgbClr val="AE0C21"/>
              </a:buClr>
              <a:buFont typeface="Wingdings" panose="05000000000000000000" pitchFamily="2" charset="2"/>
              <a:buChar char="§"/>
              <a:defRPr/>
            </a:pPr>
            <a:r>
              <a:rPr lang="de-DE" dirty="0"/>
              <a:t>aus dem Pfarrer oder dem vom Diözesanbischof mit der Leitung der Kirchengemeinde betrauten Geistlichen;</a:t>
            </a:r>
          </a:p>
          <a:p>
            <a:pPr marL="285750" indent="-285750">
              <a:buClr>
                <a:srgbClr val="AE0C21"/>
              </a:buClr>
              <a:buFont typeface="Wingdings" panose="05000000000000000000" pitchFamily="2" charset="2"/>
              <a:buChar char="§"/>
              <a:defRPr/>
            </a:pPr>
            <a:r>
              <a:rPr lang="de-DE" dirty="0"/>
              <a:t>aus mindestens fünf gewählten Mitgliedern;</a:t>
            </a:r>
          </a:p>
          <a:p>
            <a:pPr marL="285750" indent="-285750">
              <a:buClr>
                <a:srgbClr val="AE0C21"/>
              </a:buClr>
              <a:buFont typeface="Wingdings" panose="05000000000000000000" pitchFamily="2" charset="2"/>
              <a:buChar char="§"/>
              <a:defRPr/>
            </a:pPr>
            <a:r>
              <a:rPr lang="de-DE" dirty="0"/>
              <a:t>aus einer vom Pfarrgemeinderat bzw. Gesamtpfarrgemeinderat aus seinen Reihen für die jeweilige Wahlperiode des Kirchenvorstandes zu entsendenden Person, die zum Kirchenvorstand wählbar ist; der Gesamtpfarrgemeinderat / Pfarrgemeinderat kann auf die Entsendung verzichten.</a:t>
            </a:r>
          </a:p>
          <a:p>
            <a:pPr>
              <a:buClr>
                <a:srgbClr val="AE0C21"/>
              </a:buClr>
              <a:defRPr/>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1800" dirty="0">
                <a:effectLst/>
                <a:latin typeface="Arial" panose="020B0604020202020204" pitchFamily="34" charset="0"/>
                <a:ea typeface="Times New Roman" panose="02020603050405020304" pitchFamily="18" charset="0"/>
              </a:rPr>
              <a:t>Bisherige Mitglieder </a:t>
            </a:r>
            <a:r>
              <a:rPr lang="de-DE" dirty="0">
                <a:effectLst/>
                <a:ea typeface="Times New Roman" panose="02020603050405020304" pitchFamily="18" charset="0"/>
              </a:rPr>
              <a:t>nach </a:t>
            </a:r>
            <a:r>
              <a:rPr lang="de-DE" dirty="0"/>
              <a:t>§ </a:t>
            </a:r>
            <a:r>
              <a:rPr lang="de-DE" dirty="0">
                <a:effectLst/>
                <a:ea typeface="Times New Roman" panose="02020603050405020304" pitchFamily="18" charset="0"/>
              </a:rPr>
              <a:t>2 </a:t>
            </a:r>
            <a:r>
              <a:rPr lang="de-DE" sz="1800" dirty="0">
                <a:effectLst/>
                <a:latin typeface="Arial" panose="020B0604020202020204" pitchFamily="34" charset="0"/>
                <a:ea typeface="Times New Roman" panose="02020603050405020304" pitchFamily="18" charset="0"/>
              </a:rPr>
              <a:t>Abs. 1 Nr. 3 VVG („aufgrund besonderen Rechtstitels Berechtigte oder die 	von ihnen Ernannten“) gehören den betreffenden Kirchenvorständen weiterhin als stimmberechtigte 	Mitglieder an. </a:t>
            </a:r>
            <a:r>
              <a:rPr lang="de-DE" sz="1800" dirty="0">
                <a:effectLst/>
                <a:latin typeface="Arial" panose="020B0604020202020204" pitchFamily="34" charset="0"/>
                <a:ea typeface="Arial" panose="020B0604020202020204" pitchFamily="34" charset="0"/>
                <a:cs typeface="Times New Roman" panose="02020603050405020304" pitchFamily="18" charset="0"/>
              </a:rPr>
              <a:t>	</a:t>
            </a:r>
          </a:p>
          <a:p>
            <a:pPr>
              <a:buClr>
                <a:srgbClr val="AE0C21"/>
              </a:buClr>
              <a:defRPr/>
            </a:pPr>
            <a:r>
              <a:rPr lang="de-DE" sz="1800" dirty="0">
                <a:effectLst/>
                <a:latin typeface="Arial" panose="020B0604020202020204" pitchFamily="34" charset="0"/>
                <a:ea typeface="Arial" panose="020B0604020202020204" pitchFamily="34" charset="0"/>
                <a:cs typeface="Times New Roman" panose="02020603050405020304" pitchFamily="18" charset="0"/>
              </a:rPr>
              <a:t>	Weitere Geistliche (bspw. Vikare / Kaplane) gehören dem Kirchenvorstand nach § 5 KVVG nicht 		mehr an. </a:t>
            </a:r>
          </a:p>
          <a:p>
            <a:pPr>
              <a:buClr>
                <a:srgbClr val="AE0C21"/>
              </a:buClr>
              <a:defRPr/>
            </a:pPr>
            <a:endParaRPr lang="de-DE" dirty="0"/>
          </a:p>
        </p:txBody>
      </p:sp>
      <p:sp>
        <p:nvSpPr>
          <p:cNvPr id="5" name="Titel 4">
            <a:extLst>
              <a:ext uri="{FF2B5EF4-FFF2-40B4-BE49-F238E27FC236}">
                <a16:creationId xmlns:a16="http://schemas.microsoft.com/office/drawing/2014/main" id="{A97E9FC8-0EF6-6BC3-49AB-69D33F904DE5}"/>
              </a:ext>
            </a:extLst>
          </p:cNvPr>
          <p:cNvSpPr>
            <a:spLocks noGrp="1"/>
          </p:cNvSpPr>
          <p:nvPr>
            <p:ph type="title"/>
          </p:nvPr>
        </p:nvSpPr>
        <p:spPr/>
        <p:txBody>
          <a:bodyPr/>
          <a:lstStyle/>
          <a:p>
            <a:r>
              <a:rPr lang="de-DE" dirty="0"/>
              <a:t>Zusammensetzung des KV, § 5 KVVG</a:t>
            </a:r>
          </a:p>
        </p:txBody>
      </p:sp>
      <p:sp>
        <p:nvSpPr>
          <p:cNvPr id="3" name="Fußzeilenplatzhalter 2">
            <a:extLst>
              <a:ext uri="{FF2B5EF4-FFF2-40B4-BE49-F238E27FC236}">
                <a16:creationId xmlns:a16="http://schemas.microsoft.com/office/drawing/2014/main" id="{4212D82F-E8AC-9DF4-FB2A-8EA22058FFE7}"/>
              </a:ext>
            </a:extLst>
          </p:cNvPr>
          <p:cNvSpPr>
            <a:spLocks noGrp="1"/>
          </p:cNvSpPr>
          <p:nvPr>
            <p:ph type="ftr" sz="quarter" idx="11"/>
          </p:nvPr>
        </p:nvSpPr>
        <p:spPr/>
        <p:txBody>
          <a:bodyPr/>
          <a:lstStyle/>
          <a:p>
            <a:pPr>
              <a:defRPr/>
            </a:pPr>
            <a:r>
              <a:rPr lang="de-DE"/>
              <a:t>Stand: Januar 2025</a:t>
            </a:r>
            <a:endParaRPr lang="de-DE" dirty="0"/>
          </a:p>
        </p:txBody>
      </p:sp>
      <p:grpSp>
        <p:nvGrpSpPr>
          <p:cNvPr id="7" name="Gruppieren 6">
            <a:extLst>
              <a:ext uri="{FF2B5EF4-FFF2-40B4-BE49-F238E27FC236}">
                <a16:creationId xmlns:a16="http://schemas.microsoft.com/office/drawing/2014/main" id="{9F315DFB-C4E9-4591-9016-BF98D7DC4FE0}"/>
              </a:ext>
            </a:extLst>
          </p:cNvPr>
          <p:cNvGrpSpPr/>
          <p:nvPr/>
        </p:nvGrpSpPr>
        <p:grpSpPr>
          <a:xfrm>
            <a:off x="137094" y="4070526"/>
            <a:ext cx="954678" cy="149577"/>
            <a:chOff x="4187820" y="3480835"/>
            <a:chExt cx="954678" cy="149577"/>
          </a:xfrm>
        </p:grpSpPr>
        <p:sp>
          <p:nvSpPr>
            <p:cNvPr id="9" name="Dreieck 21">
              <a:extLst>
                <a:ext uri="{FF2B5EF4-FFF2-40B4-BE49-F238E27FC236}">
                  <a16:creationId xmlns:a16="http://schemas.microsoft.com/office/drawing/2014/main" id="{325AA0E8-59F3-CEE6-267A-244B5FE05F72}"/>
                </a:ext>
              </a:extLst>
            </p:cNvPr>
            <p:cNvSpPr>
              <a:spLocks noChangeAspect="1"/>
            </p:cNvSpPr>
            <p:nvPr/>
          </p:nvSpPr>
          <p:spPr>
            <a:xfrm rot="16260000" flipH="1" flipV="1">
              <a:off x="5013709" y="3501624"/>
              <a:ext cx="149577" cy="108000"/>
            </a:xfrm>
            <a:custGeom>
              <a:avLst/>
              <a:gdLst>
                <a:gd name="connsiteX0" fmla="*/ 0 w 177800"/>
                <a:gd name="connsiteY0" fmla="*/ 150831 h 150831"/>
                <a:gd name="connsiteX1" fmla="*/ 88900 w 177800"/>
                <a:gd name="connsiteY1" fmla="*/ 0 h 150831"/>
                <a:gd name="connsiteX2" fmla="*/ 177800 w 177800"/>
                <a:gd name="connsiteY2" fmla="*/ 150831 h 150831"/>
                <a:gd name="connsiteX3" fmla="*/ 0 w 177800"/>
                <a:gd name="connsiteY3" fmla="*/ 150831 h 150831"/>
                <a:gd name="connsiteX0" fmla="*/ 0 w 177800"/>
                <a:gd name="connsiteY0" fmla="*/ 150831 h 155575"/>
                <a:gd name="connsiteX1" fmla="*/ 88900 w 177800"/>
                <a:gd name="connsiteY1" fmla="*/ 0 h 155575"/>
                <a:gd name="connsiteX2" fmla="*/ 177800 w 177800"/>
                <a:gd name="connsiteY2" fmla="*/ 150831 h 155575"/>
                <a:gd name="connsiteX3" fmla="*/ 85725 w 177800"/>
                <a:gd name="connsiteY3" fmla="*/ 155575 h 155575"/>
                <a:gd name="connsiteX4" fmla="*/ 0 w 177800"/>
                <a:gd name="connsiteY4" fmla="*/ 150831 h 155575"/>
                <a:gd name="connsiteX0" fmla="*/ 85725 w 177800"/>
                <a:gd name="connsiteY0" fmla="*/ 155575 h 247015"/>
                <a:gd name="connsiteX1" fmla="*/ 0 w 177800"/>
                <a:gd name="connsiteY1" fmla="*/ 150831 h 247015"/>
                <a:gd name="connsiteX2" fmla="*/ 88900 w 177800"/>
                <a:gd name="connsiteY2" fmla="*/ 0 h 247015"/>
                <a:gd name="connsiteX3" fmla="*/ 177800 w 177800"/>
                <a:gd name="connsiteY3" fmla="*/ 150831 h 247015"/>
                <a:gd name="connsiteX4" fmla="*/ 177165 w 177800"/>
                <a:gd name="connsiteY4" fmla="*/ 247015 h 247015"/>
                <a:gd name="connsiteX0" fmla="*/ 85725 w 177800"/>
                <a:gd name="connsiteY0" fmla="*/ 155575 h 155575"/>
                <a:gd name="connsiteX1" fmla="*/ 0 w 177800"/>
                <a:gd name="connsiteY1" fmla="*/ 150831 h 155575"/>
                <a:gd name="connsiteX2" fmla="*/ 88900 w 177800"/>
                <a:gd name="connsiteY2" fmla="*/ 0 h 155575"/>
                <a:gd name="connsiteX3" fmla="*/ 177800 w 177800"/>
                <a:gd name="connsiteY3" fmla="*/ 150831 h 155575"/>
                <a:gd name="connsiteX0" fmla="*/ 0 w 177800"/>
                <a:gd name="connsiteY0" fmla="*/ 150831 h 150831"/>
                <a:gd name="connsiteX1" fmla="*/ 88900 w 177800"/>
                <a:gd name="connsiteY1" fmla="*/ 0 h 150831"/>
                <a:gd name="connsiteX2" fmla="*/ 177800 w 177800"/>
                <a:gd name="connsiteY2" fmla="*/ 150831 h 150831"/>
                <a:gd name="connsiteX0" fmla="*/ 0 w 177800"/>
                <a:gd name="connsiteY0" fmla="*/ 150831 h 150831"/>
                <a:gd name="connsiteX1" fmla="*/ 88900 w 177800"/>
                <a:gd name="connsiteY1" fmla="*/ 0 h 150831"/>
                <a:gd name="connsiteX2" fmla="*/ 136525 w 177800"/>
                <a:gd name="connsiteY2" fmla="*/ 85725 h 150831"/>
                <a:gd name="connsiteX3" fmla="*/ 177800 w 177800"/>
                <a:gd name="connsiteY3" fmla="*/ 150831 h 150831"/>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5 h 150835"/>
                <a:gd name="connsiteX1" fmla="*/ 34925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00" h="150836">
                  <a:moveTo>
                    <a:pt x="0" y="150836"/>
                  </a:moveTo>
                  <a:cubicBezTo>
                    <a:pt x="1027" y="147979"/>
                    <a:pt x="42665" y="108357"/>
                    <a:pt x="56819" y="85872"/>
                  </a:cubicBezTo>
                  <a:cubicBezTo>
                    <a:pt x="72364" y="61177"/>
                    <a:pt x="90404" y="679"/>
                    <a:pt x="88900" y="5"/>
                  </a:cubicBezTo>
                  <a:cubicBezTo>
                    <a:pt x="87526" y="-611"/>
                    <a:pt x="110699" y="55828"/>
                    <a:pt x="126574" y="84403"/>
                  </a:cubicBezTo>
                  <a:cubicBezTo>
                    <a:pt x="142986" y="112518"/>
                    <a:pt x="175984" y="148595"/>
                    <a:pt x="177800" y="150836"/>
                  </a:cubicBezTo>
                </a:path>
              </a:pathLst>
            </a:custGeom>
            <a:noFill/>
            <a:ln w="15875">
              <a:solidFill>
                <a:srgbClr val="1A7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p>
          </p:txBody>
        </p:sp>
        <p:cxnSp>
          <p:nvCxnSpPr>
            <p:cNvPr id="10" name="Gerader Verbinder 9">
              <a:extLst>
                <a:ext uri="{FF2B5EF4-FFF2-40B4-BE49-F238E27FC236}">
                  <a16:creationId xmlns:a16="http://schemas.microsoft.com/office/drawing/2014/main" id="{402A1F68-8346-8B24-B0EA-302E2B8D5061}"/>
                </a:ext>
              </a:extLst>
            </p:cNvPr>
            <p:cNvCxnSpPr/>
            <p:nvPr/>
          </p:nvCxnSpPr>
          <p:spPr>
            <a:xfrm flipH="1">
              <a:off x="4187820" y="3556988"/>
              <a:ext cx="860290" cy="0"/>
            </a:xfrm>
            <a:prstGeom prst="line">
              <a:avLst/>
            </a:prstGeom>
            <a:ln w="15875">
              <a:solidFill>
                <a:srgbClr val="1A70B8"/>
              </a:solidFill>
            </a:ln>
          </p:spPr>
          <p:style>
            <a:lnRef idx="1">
              <a:schemeClr val="accent1"/>
            </a:lnRef>
            <a:fillRef idx="0">
              <a:schemeClr val="accent1"/>
            </a:fillRef>
            <a:effectRef idx="0">
              <a:schemeClr val="accent1"/>
            </a:effectRef>
            <a:fontRef idx="minor">
              <a:schemeClr val="tx1"/>
            </a:fontRef>
          </p:style>
        </p:cxnSp>
      </p:grpSp>
      <p:grpSp>
        <p:nvGrpSpPr>
          <p:cNvPr id="11" name="Gruppieren 10">
            <a:extLst>
              <a:ext uri="{FF2B5EF4-FFF2-40B4-BE49-F238E27FC236}">
                <a16:creationId xmlns:a16="http://schemas.microsoft.com/office/drawing/2014/main" id="{4471EE12-4E88-02C5-6F9E-FBF9964F5504}"/>
              </a:ext>
            </a:extLst>
          </p:cNvPr>
          <p:cNvGrpSpPr/>
          <p:nvPr/>
        </p:nvGrpSpPr>
        <p:grpSpPr>
          <a:xfrm>
            <a:off x="138391" y="5162104"/>
            <a:ext cx="954678" cy="149577"/>
            <a:chOff x="4187820" y="3480835"/>
            <a:chExt cx="954678" cy="149577"/>
          </a:xfrm>
        </p:grpSpPr>
        <p:sp>
          <p:nvSpPr>
            <p:cNvPr id="12" name="Dreieck 21">
              <a:extLst>
                <a:ext uri="{FF2B5EF4-FFF2-40B4-BE49-F238E27FC236}">
                  <a16:creationId xmlns:a16="http://schemas.microsoft.com/office/drawing/2014/main" id="{8C74D1C0-096A-2F36-51F7-76D5AF41C012}"/>
                </a:ext>
              </a:extLst>
            </p:cNvPr>
            <p:cNvSpPr>
              <a:spLocks noChangeAspect="1"/>
            </p:cNvSpPr>
            <p:nvPr/>
          </p:nvSpPr>
          <p:spPr>
            <a:xfrm rot="16260000" flipH="1" flipV="1">
              <a:off x="5013709" y="3501624"/>
              <a:ext cx="149577" cy="108000"/>
            </a:xfrm>
            <a:custGeom>
              <a:avLst/>
              <a:gdLst>
                <a:gd name="connsiteX0" fmla="*/ 0 w 177800"/>
                <a:gd name="connsiteY0" fmla="*/ 150831 h 150831"/>
                <a:gd name="connsiteX1" fmla="*/ 88900 w 177800"/>
                <a:gd name="connsiteY1" fmla="*/ 0 h 150831"/>
                <a:gd name="connsiteX2" fmla="*/ 177800 w 177800"/>
                <a:gd name="connsiteY2" fmla="*/ 150831 h 150831"/>
                <a:gd name="connsiteX3" fmla="*/ 0 w 177800"/>
                <a:gd name="connsiteY3" fmla="*/ 150831 h 150831"/>
                <a:gd name="connsiteX0" fmla="*/ 0 w 177800"/>
                <a:gd name="connsiteY0" fmla="*/ 150831 h 155575"/>
                <a:gd name="connsiteX1" fmla="*/ 88900 w 177800"/>
                <a:gd name="connsiteY1" fmla="*/ 0 h 155575"/>
                <a:gd name="connsiteX2" fmla="*/ 177800 w 177800"/>
                <a:gd name="connsiteY2" fmla="*/ 150831 h 155575"/>
                <a:gd name="connsiteX3" fmla="*/ 85725 w 177800"/>
                <a:gd name="connsiteY3" fmla="*/ 155575 h 155575"/>
                <a:gd name="connsiteX4" fmla="*/ 0 w 177800"/>
                <a:gd name="connsiteY4" fmla="*/ 150831 h 155575"/>
                <a:gd name="connsiteX0" fmla="*/ 85725 w 177800"/>
                <a:gd name="connsiteY0" fmla="*/ 155575 h 247015"/>
                <a:gd name="connsiteX1" fmla="*/ 0 w 177800"/>
                <a:gd name="connsiteY1" fmla="*/ 150831 h 247015"/>
                <a:gd name="connsiteX2" fmla="*/ 88900 w 177800"/>
                <a:gd name="connsiteY2" fmla="*/ 0 h 247015"/>
                <a:gd name="connsiteX3" fmla="*/ 177800 w 177800"/>
                <a:gd name="connsiteY3" fmla="*/ 150831 h 247015"/>
                <a:gd name="connsiteX4" fmla="*/ 177165 w 177800"/>
                <a:gd name="connsiteY4" fmla="*/ 247015 h 247015"/>
                <a:gd name="connsiteX0" fmla="*/ 85725 w 177800"/>
                <a:gd name="connsiteY0" fmla="*/ 155575 h 155575"/>
                <a:gd name="connsiteX1" fmla="*/ 0 w 177800"/>
                <a:gd name="connsiteY1" fmla="*/ 150831 h 155575"/>
                <a:gd name="connsiteX2" fmla="*/ 88900 w 177800"/>
                <a:gd name="connsiteY2" fmla="*/ 0 h 155575"/>
                <a:gd name="connsiteX3" fmla="*/ 177800 w 177800"/>
                <a:gd name="connsiteY3" fmla="*/ 150831 h 155575"/>
                <a:gd name="connsiteX0" fmla="*/ 0 w 177800"/>
                <a:gd name="connsiteY0" fmla="*/ 150831 h 150831"/>
                <a:gd name="connsiteX1" fmla="*/ 88900 w 177800"/>
                <a:gd name="connsiteY1" fmla="*/ 0 h 150831"/>
                <a:gd name="connsiteX2" fmla="*/ 177800 w 177800"/>
                <a:gd name="connsiteY2" fmla="*/ 150831 h 150831"/>
                <a:gd name="connsiteX0" fmla="*/ 0 w 177800"/>
                <a:gd name="connsiteY0" fmla="*/ 150831 h 150831"/>
                <a:gd name="connsiteX1" fmla="*/ 88900 w 177800"/>
                <a:gd name="connsiteY1" fmla="*/ 0 h 150831"/>
                <a:gd name="connsiteX2" fmla="*/ 136525 w 177800"/>
                <a:gd name="connsiteY2" fmla="*/ 85725 h 150831"/>
                <a:gd name="connsiteX3" fmla="*/ 177800 w 177800"/>
                <a:gd name="connsiteY3" fmla="*/ 150831 h 150831"/>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5 h 150835"/>
                <a:gd name="connsiteX1" fmla="*/ 34925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00" h="150836">
                  <a:moveTo>
                    <a:pt x="0" y="150836"/>
                  </a:moveTo>
                  <a:cubicBezTo>
                    <a:pt x="1027" y="147979"/>
                    <a:pt x="42665" y="108357"/>
                    <a:pt x="56819" y="85872"/>
                  </a:cubicBezTo>
                  <a:cubicBezTo>
                    <a:pt x="72364" y="61177"/>
                    <a:pt x="90404" y="679"/>
                    <a:pt x="88900" y="5"/>
                  </a:cubicBezTo>
                  <a:cubicBezTo>
                    <a:pt x="87526" y="-611"/>
                    <a:pt x="110699" y="55828"/>
                    <a:pt x="126574" y="84403"/>
                  </a:cubicBezTo>
                  <a:cubicBezTo>
                    <a:pt x="142986" y="112518"/>
                    <a:pt x="175984" y="148595"/>
                    <a:pt x="177800" y="150836"/>
                  </a:cubicBezTo>
                </a:path>
              </a:pathLst>
            </a:custGeom>
            <a:noFill/>
            <a:ln w="15875">
              <a:solidFill>
                <a:srgbClr val="1A7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p>
          </p:txBody>
        </p:sp>
        <p:cxnSp>
          <p:nvCxnSpPr>
            <p:cNvPr id="13" name="Gerader Verbinder 12">
              <a:extLst>
                <a:ext uri="{FF2B5EF4-FFF2-40B4-BE49-F238E27FC236}">
                  <a16:creationId xmlns:a16="http://schemas.microsoft.com/office/drawing/2014/main" id="{E61BD4BC-C697-59DE-0568-DD4F5A3D3B1E}"/>
                </a:ext>
              </a:extLst>
            </p:cNvPr>
            <p:cNvCxnSpPr/>
            <p:nvPr/>
          </p:nvCxnSpPr>
          <p:spPr>
            <a:xfrm flipH="1">
              <a:off x="4187820" y="3556988"/>
              <a:ext cx="860290" cy="0"/>
            </a:xfrm>
            <a:prstGeom prst="line">
              <a:avLst/>
            </a:prstGeom>
            <a:ln w="15875">
              <a:solidFill>
                <a:srgbClr val="1A70B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6623495"/>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81BBCE3-2423-95D7-E5EA-59C62ACA5D0B}"/>
              </a:ext>
            </a:extLst>
          </p:cNvPr>
          <p:cNvSpPr>
            <a:spLocks noGrp="1"/>
          </p:cNvSpPr>
          <p:nvPr>
            <p:ph sz="quarter" idx="13"/>
          </p:nvPr>
        </p:nvSpPr>
        <p:spPr/>
        <p:txBody>
          <a:bodyPr/>
          <a:lstStyle/>
          <a:p>
            <a:pPr algn="just">
              <a:lnSpc>
                <a:spcPct val="120000"/>
              </a:lnSpc>
              <a:spcBef>
                <a:spcPts val="600"/>
              </a:spcBef>
              <a:spcAft>
                <a:spcPts val="600"/>
              </a:spcAft>
            </a:pPr>
            <a:r>
              <a:rPr lang="de-DE" sz="1800" dirty="0">
                <a:effectLst/>
                <a:latin typeface="Arial" panose="020B0604020202020204" pitchFamily="34" charset="0"/>
                <a:ea typeface="Arial" panose="020B0604020202020204" pitchFamily="34" charset="0"/>
                <a:cs typeface="Times New Roman" panose="02020603050405020304" pitchFamily="18" charset="0"/>
              </a:rPr>
              <a:t>§ 5 Abs. 1 </a:t>
            </a:r>
            <a:r>
              <a:rPr lang="de-DE" sz="1800" dirty="0" err="1">
                <a:effectLst/>
                <a:latin typeface="Arial" panose="020B0604020202020204" pitchFamily="34" charset="0"/>
                <a:ea typeface="Arial" panose="020B0604020202020204" pitchFamily="34" charset="0"/>
                <a:cs typeface="Times New Roman" panose="02020603050405020304" pitchFamily="18" charset="0"/>
              </a:rPr>
              <a:t>lit</a:t>
            </a:r>
            <a:r>
              <a:rPr lang="de-DE" sz="1800" dirty="0">
                <a:effectLst/>
                <a:latin typeface="Arial" panose="020B0604020202020204" pitchFamily="34" charset="0"/>
                <a:ea typeface="Arial" panose="020B0604020202020204" pitchFamily="34" charset="0"/>
                <a:cs typeface="Times New Roman" panose="02020603050405020304" pitchFamily="18" charset="0"/>
              </a:rPr>
              <a:t>. b) KVVG: Mindestens fünf gewählte Mitglieder – Konkretisierung:</a:t>
            </a:r>
          </a:p>
          <a:p>
            <a:pPr algn="just">
              <a:lnSpc>
                <a:spcPct val="120000"/>
              </a:lnSpc>
              <a:spcBef>
                <a:spcPts val="600"/>
              </a:spcBef>
              <a:spcAft>
                <a:spcPts val="600"/>
              </a:spcAft>
            </a:pPr>
            <a:r>
              <a:rPr lang="de-DE" sz="1800" dirty="0">
                <a:effectLst/>
                <a:latin typeface="Arial" panose="020B0604020202020204" pitchFamily="34" charset="0"/>
                <a:ea typeface="Arial" panose="020B0604020202020204" pitchFamily="34" charset="0"/>
                <a:cs typeface="Times New Roman" panose="02020603050405020304" pitchFamily="18" charset="0"/>
              </a:rPr>
              <a:t>Die Zahl der gewählten Mitglieder beträgt gemäß § 5 Abs. 2 KV-WO in Kirchengemeinden</a:t>
            </a:r>
          </a:p>
          <a:p>
            <a:pPr marL="342900" lvl="0" indent="-342900" algn="just">
              <a:lnSpc>
                <a:spcPct val="120000"/>
              </a:lnSpc>
              <a:spcBef>
                <a:spcPts val="600"/>
              </a:spcBef>
              <a:spcAft>
                <a:spcPts val="600"/>
              </a:spcAft>
              <a:buClr>
                <a:srgbClr val="AE0C21"/>
              </a:buClr>
              <a:buFont typeface="Wingdings" panose="05000000000000000000" pitchFamily="2" charset="2"/>
              <a:buChar char=""/>
            </a:pPr>
            <a:r>
              <a:rPr lang="la-Latn" sz="1800" dirty="0">
                <a:effectLst/>
                <a:latin typeface="Arial" panose="020B0604020202020204" pitchFamily="34" charset="0"/>
                <a:ea typeface="Arial" panose="020B0604020202020204" pitchFamily="34" charset="0"/>
                <a:cs typeface="Times New Roman" panose="02020603050405020304" pitchFamily="18" charset="0"/>
              </a:rPr>
              <a:t>bis 5</a:t>
            </a:r>
            <a:r>
              <a:rPr lang="de-DE" sz="1800" dirty="0">
                <a:effectLst/>
                <a:latin typeface="Arial" panose="020B0604020202020204" pitchFamily="34" charset="0"/>
                <a:ea typeface="Arial" panose="020B0604020202020204" pitchFamily="34" charset="0"/>
                <a:cs typeface="Times New Roman" panose="02020603050405020304" pitchFamily="18" charset="0"/>
              </a:rPr>
              <a:t>.</a:t>
            </a:r>
            <a:r>
              <a:rPr lang="la-Latn" sz="1800" dirty="0">
                <a:effectLst/>
                <a:latin typeface="Arial" panose="020B0604020202020204" pitchFamily="34" charset="0"/>
                <a:ea typeface="Arial" panose="020B0604020202020204" pitchFamily="34" charset="0"/>
                <a:cs typeface="Times New Roman" panose="02020603050405020304" pitchFamily="18" charset="0"/>
              </a:rPr>
              <a:t>00</a:t>
            </a:r>
            <a:r>
              <a:rPr lang="de-DE" sz="1800" dirty="0">
                <a:effectLst/>
                <a:latin typeface="Arial" panose="020B0604020202020204" pitchFamily="34" charset="0"/>
                <a:ea typeface="Arial" panose="020B0604020202020204" pitchFamily="34" charset="0"/>
                <a:cs typeface="Times New Roman" panose="02020603050405020304" pitchFamily="18" charset="0"/>
              </a:rPr>
              <a:t>0 Mitglieder 6,</a:t>
            </a:r>
          </a:p>
          <a:p>
            <a:pPr marL="342900" lvl="0" indent="-342900" algn="just">
              <a:lnSpc>
                <a:spcPct val="120000"/>
              </a:lnSpc>
              <a:spcBef>
                <a:spcPts val="600"/>
              </a:spcBef>
              <a:spcAft>
                <a:spcPts val="600"/>
              </a:spcAft>
              <a:buClr>
                <a:srgbClr val="AE0C21"/>
              </a:buClr>
              <a:buFont typeface="Wingdings" panose="05000000000000000000" pitchFamily="2" charset="2"/>
              <a:buChar char=""/>
            </a:pPr>
            <a:r>
              <a:rPr lang="de-DE" sz="1800" dirty="0">
                <a:effectLst/>
                <a:latin typeface="Arial" panose="020B0604020202020204" pitchFamily="34" charset="0"/>
                <a:ea typeface="Arial" panose="020B0604020202020204" pitchFamily="34" charset="0"/>
                <a:cs typeface="Times New Roman" panose="02020603050405020304" pitchFamily="18" charset="0"/>
              </a:rPr>
              <a:t>bis 10.000 Mitglieder 8,</a:t>
            </a:r>
          </a:p>
          <a:p>
            <a:pPr marL="342900" lvl="0" indent="-342900" algn="just">
              <a:lnSpc>
                <a:spcPct val="120000"/>
              </a:lnSpc>
              <a:spcBef>
                <a:spcPts val="600"/>
              </a:spcBef>
              <a:spcAft>
                <a:spcPts val="600"/>
              </a:spcAft>
              <a:buClr>
                <a:srgbClr val="AE0C21"/>
              </a:buClr>
              <a:buFont typeface="Wingdings" panose="05000000000000000000" pitchFamily="2" charset="2"/>
              <a:buChar char=""/>
            </a:pPr>
            <a:r>
              <a:rPr lang="de-DE" sz="1800" dirty="0">
                <a:effectLst/>
                <a:latin typeface="Arial" panose="020B0604020202020204" pitchFamily="34" charset="0"/>
                <a:ea typeface="Arial" panose="020B0604020202020204" pitchFamily="34" charset="0"/>
                <a:cs typeface="Times New Roman" panose="02020603050405020304" pitchFamily="18" charset="0"/>
              </a:rPr>
              <a:t>bis 15.000 Mitglieder 10,</a:t>
            </a:r>
          </a:p>
          <a:p>
            <a:pPr marL="342900" lvl="0" indent="-342900" algn="just">
              <a:lnSpc>
                <a:spcPct val="120000"/>
              </a:lnSpc>
              <a:spcBef>
                <a:spcPts val="600"/>
              </a:spcBef>
              <a:spcAft>
                <a:spcPts val="600"/>
              </a:spcAft>
              <a:buClr>
                <a:srgbClr val="AE0C21"/>
              </a:buClr>
              <a:buFont typeface="Wingdings" panose="05000000000000000000" pitchFamily="2" charset="2"/>
              <a:buChar char=""/>
            </a:pPr>
            <a:r>
              <a:rPr lang="de-DE" sz="1800" dirty="0">
                <a:effectLst/>
                <a:latin typeface="Arial" panose="020B0604020202020204" pitchFamily="34" charset="0"/>
                <a:ea typeface="Arial" panose="020B0604020202020204" pitchFamily="34" charset="0"/>
                <a:cs typeface="Times New Roman" panose="02020603050405020304" pitchFamily="18" charset="0"/>
              </a:rPr>
              <a:t>bis 20.000 Mitglieder 12,</a:t>
            </a:r>
          </a:p>
          <a:p>
            <a:pPr marL="342900" lvl="0" indent="-342900" algn="just">
              <a:lnSpc>
                <a:spcPct val="120000"/>
              </a:lnSpc>
              <a:spcBef>
                <a:spcPts val="600"/>
              </a:spcBef>
              <a:spcAft>
                <a:spcPts val="600"/>
              </a:spcAft>
              <a:buClr>
                <a:srgbClr val="AE0C21"/>
              </a:buClr>
              <a:buFont typeface="Wingdings" panose="05000000000000000000" pitchFamily="2" charset="2"/>
              <a:buChar char=""/>
            </a:pPr>
            <a:r>
              <a:rPr lang="de-DE" sz="1800" dirty="0">
                <a:effectLst/>
                <a:latin typeface="Arial" panose="020B0604020202020204" pitchFamily="34" charset="0"/>
                <a:ea typeface="Arial" panose="020B0604020202020204" pitchFamily="34" charset="0"/>
                <a:cs typeface="Times New Roman" panose="02020603050405020304" pitchFamily="18" charset="0"/>
              </a:rPr>
              <a:t>in größeren Kirchengemeinden 14.</a:t>
            </a:r>
          </a:p>
          <a:p>
            <a:pPr algn="just">
              <a:spcBef>
                <a:spcPts val="600"/>
              </a:spcBef>
              <a:spcAft>
                <a:spcPts val="600"/>
              </a:spcAft>
              <a:buClr>
                <a:srgbClr val="AE0C21"/>
              </a:buClr>
            </a:pPr>
            <a:r>
              <a:rPr lang="de-DE" sz="1800" dirty="0">
                <a:effectLst/>
                <a:latin typeface="Arial" panose="020B0604020202020204" pitchFamily="34" charset="0"/>
                <a:ea typeface="Arial" panose="020B0604020202020204" pitchFamily="34" charset="0"/>
                <a:cs typeface="Times New Roman" panose="02020603050405020304" pitchFamily="18" charset="0"/>
              </a:rPr>
              <a:t>Ein Abweichen von der grundsätzlich vorgegebenen Mitgliederzahl (Erhöhung und Verringerung) ist im Rahmen eines zu begründenden Antrages, der sechs Monate vor dem Wahltermin an das EGV gestellt werden muss, denkbar (vgl. § 5 Abs. 3 KV-WO).</a:t>
            </a:r>
          </a:p>
          <a:p>
            <a:pPr lvl="0" algn="just">
              <a:lnSpc>
                <a:spcPct val="120000"/>
              </a:lnSpc>
              <a:spcBef>
                <a:spcPts val="600"/>
              </a:spcBef>
              <a:spcAft>
                <a:spcPts val="600"/>
              </a:spcAft>
              <a:buClr>
                <a:srgbClr val="AE0C21"/>
              </a:buClr>
            </a:pPr>
            <a:endParaRPr lang="de-DE" sz="1800" dirty="0">
              <a:effectLst/>
              <a:latin typeface="Arial" panose="020B0604020202020204" pitchFamily="34" charset="0"/>
              <a:ea typeface="Arial" panose="020B0604020202020204" pitchFamily="34" charset="0"/>
              <a:cs typeface="Times New Roman" panose="02020603050405020304" pitchFamily="18" charset="0"/>
            </a:endParaRPr>
          </a:p>
          <a:p>
            <a:endParaRPr lang="de-DE" dirty="0"/>
          </a:p>
        </p:txBody>
      </p:sp>
      <p:sp>
        <p:nvSpPr>
          <p:cNvPr id="5" name="Titel 4">
            <a:extLst>
              <a:ext uri="{FF2B5EF4-FFF2-40B4-BE49-F238E27FC236}">
                <a16:creationId xmlns:a16="http://schemas.microsoft.com/office/drawing/2014/main" id="{99CD21BC-5E0A-7A3F-6CCD-BEE146A20D7F}"/>
              </a:ext>
            </a:extLst>
          </p:cNvPr>
          <p:cNvSpPr>
            <a:spLocks noGrp="1"/>
          </p:cNvSpPr>
          <p:nvPr>
            <p:ph type="title"/>
          </p:nvPr>
        </p:nvSpPr>
        <p:spPr/>
        <p:txBody>
          <a:bodyPr/>
          <a:lstStyle/>
          <a:p>
            <a:r>
              <a:rPr lang="de-DE" dirty="0"/>
              <a:t>Anzahl der gewählten Mitglieder</a:t>
            </a:r>
          </a:p>
        </p:txBody>
      </p:sp>
      <p:sp>
        <p:nvSpPr>
          <p:cNvPr id="3" name="Fußzeilenplatzhalter 2">
            <a:extLst>
              <a:ext uri="{FF2B5EF4-FFF2-40B4-BE49-F238E27FC236}">
                <a16:creationId xmlns:a16="http://schemas.microsoft.com/office/drawing/2014/main" id="{87A30B30-0304-0DD0-64AF-53F9ED611EF3}"/>
              </a:ext>
            </a:extLst>
          </p:cNvPr>
          <p:cNvSpPr>
            <a:spLocks noGrp="1"/>
          </p:cNvSpPr>
          <p:nvPr>
            <p:ph type="ftr" sz="quarter" idx="11"/>
          </p:nvPr>
        </p:nvSpPr>
        <p:spPr/>
        <p:txBody>
          <a:bodyPr/>
          <a:lstStyle/>
          <a:p>
            <a:pPr>
              <a:defRPr/>
            </a:pPr>
            <a:r>
              <a:rPr lang="de-DE"/>
              <a:t>Stand: Januar 2025</a:t>
            </a:r>
            <a:endParaRPr lang="de-DE" dirty="0"/>
          </a:p>
        </p:txBody>
      </p:sp>
    </p:spTree>
    <p:extLst>
      <p:ext uri="{BB962C8B-B14F-4D97-AF65-F5344CB8AC3E}">
        <p14:creationId xmlns:p14="http://schemas.microsoft.com/office/powerpoint/2010/main" val="1362609788"/>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DB5E266-654E-2B62-3367-A15595D3D2EC}"/>
              </a:ext>
            </a:extLst>
          </p:cNvPr>
          <p:cNvSpPr>
            <a:spLocks noGrp="1"/>
          </p:cNvSpPr>
          <p:nvPr>
            <p:ph sz="quarter" idx="13"/>
          </p:nvPr>
        </p:nvSpPr>
        <p:spPr/>
        <p:txBody>
          <a:bodyPr/>
          <a:lstStyle/>
          <a:p>
            <a:pPr marL="342900" indent="-342900" algn="just">
              <a:spcBef>
                <a:spcPts val="600"/>
              </a:spcBef>
              <a:spcAft>
                <a:spcPts val="600"/>
              </a:spcAft>
              <a:buClr>
                <a:srgbClr val="AE0C21"/>
              </a:buClr>
              <a:buFont typeface="Wingdings" panose="05000000000000000000" pitchFamily="2" charset="2"/>
              <a:buChar char=""/>
            </a:pPr>
            <a:r>
              <a:rPr lang="de-DE" dirty="0">
                <a:ea typeface="Arial" panose="020B0604020202020204" pitchFamily="34" charset="0"/>
                <a:cs typeface="Times New Roman" panose="02020603050405020304" pitchFamily="18" charset="0"/>
              </a:rPr>
              <a:t>Eine weitere Person, die nicht die Priesterweihe empfangen hat, kann an der Ausübung der Hirtensorge in einer Pfarrei beteiligt werden („Pfarrbeauftragte“ / „Pfarrbeauftragter“). </a:t>
            </a:r>
            <a:endParaRPr lang="de-DE" sz="1800" dirty="0">
              <a:effectLst/>
              <a:latin typeface="Arial" panose="020B0604020202020204" pitchFamily="34" charset="0"/>
              <a:ea typeface="Arial" panose="020B0604020202020204" pitchFamily="34" charset="0"/>
              <a:cs typeface="Times New Roman" panose="02020603050405020304" pitchFamily="18" charset="0"/>
            </a:endParaRPr>
          </a:p>
          <a:p>
            <a:pPr marL="342900" indent="-342900" algn="just">
              <a:spcBef>
                <a:spcPts val="600"/>
              </a:spcBef>
              <a:spcAft>
                <a:spcPts val="600"/>
              </a:spcAft>
              <a:buClr>
                <a:srgbClr val="AE0C21"/>
              </a:buClr>
              <a:buFont typeface="Wingdings" panose="05000000000000000000" pitchFamily="2" charset="2"/>
              <a:buChar char=""/>
            </a:pPr>
            <a:r>
              <a:rPr lang="de-DE" dirty="0">
                <a:ea typeface="Arial" panose="020B0604020202020204" pitchFamily="34" charset="0"/>
                <a:cs typeface="Times New Roman" panose="02020603050405020304" pitchFamily="18" charset="0"/>
              </a:rPr>
              <a:t>Der sog. „moderierende Priester“ leitet mit den Vollmachten und Befugnissen eines Pfarrers ausgestattet im Sinne von </a:t>
            </a:r>
            <a:r>
              <a:rPr lang="de-DE" dirty="0" err="1">
                <a:ea typeface="Arial" panose="020B0604020202020204" pitchFamily="34" charset="0"/>
                <a:cs typeface="Times New Roman" panose="02020603050405020304" pitchFamily="18" charset="0"/>
              </a:rPr>
              <a:t>can</a:t>
            </a:r>
            <a:r>
              <a:rPr lang="de-DE" dirty="0">
                <a:ea typeface="Arial" panose="020B0604020202020204" pitchFamily="34" charset="0"/>
                <a:cs typeface="Times New Roman" panose="02020603050405020304" pitchFamily="18" charset="0"/>
              </a:rPr>
              <a:t>. 517 § 2 CIC die Seelsorge in den Pfarreien. </a:t>
            </a:r>
          </a:p>
          <a:p>
            <a:pPr algn="just">
              <a:spcBef>
                <a:spcPts val="600"/>
              </a:spcBef>
              <a:spcAft>
                <a:spcPts val="600"/>
              </a:spcAft>
              <a:buClr>
                <a:srgbClr val="AE0C21"/>
              </a:buClr>
            </a:pPr>
            <a:endParaRPr lang="de-DE" sz="1800" dirty="0">
              <a:effectLst/>
              <a:latin typeface="Arial" panose="020B0604020202020204" pitchFamily="34" charset="0"/>
              <a:ea typeface="Arial" panose="020B0604020202020204" pitchFamily="34" charset="0"/>
              <a:cs typeface="Times New Roman" panose="02020603050405020304" pitchFamily="18" charset="0"/>
            </a:endParaRPr>
          </a:p>
          <a:p>
            <a:r>
              <a:rPr lang="de-DE" dirty="0">
                <a:ea typeface="Arial" panose="020B0604020202020204" pitchFamily="34" charset="0"/>
                <a:cs typeface="Times New Roman" panose="02020603050405020304" pitchFamily="18" charset="0"/>
              </a:rPr>
              <a:t>		§ </a:t>
            </a:r>
            <a:r>
              <a:rPr lang="de-DE" dirty="0">
                <a:cs typeface="Times New Roman" panose="02020603050405020304" pitchFamily="18" charset="0"/>
              </a:rPr>
              <a:t>5 Abs. 2 KVVG sieht zur Zusammensetzung des KV vor:</a:t>
            </a:r>
          </a:p>
          <a:p>
            <a:r>
              <a:rPr lang="de-DE" dirty="0">
                <a:cs typeface="Times New Roman" panose="02020603050405020304" pitchFamily="18" charset="0"/>
              </a:rPr>
              <a:t>		„moderierender Priester“ und „Pfarrbeauftragter“ sind Mitglieder im KV.</a:t>
            </a:r>
            <a:endParaRPr lang="de-DE" dirty="0"/>
          </a:p>
        </p:txBody>
      </p:sp>
      <p:sp>
        <p:nvSpPr>
          <p:cNvPr id="5" name="Titel 4">
            <a:extLst>
              <a:ext uri="{FF2B5EF4-FFF2-40B4-BE49-F238E27FC236}">
                <a16:creationId xmlns:a16="http://schemas.microsoft.com/office/drawing/2014/main" id="{02BBDA04-B9B9-7F89-EDA0-2D43C56CBA35}"/>
              </a:ext>
            </a:extLst>
          </p:cNvPr>
          <p:cNvSpPr>
            <a:spLocks noGrp="1"/>
          </p:cNvSpPr>
          <p:nvPr>
            <p:ph type="title"/>
          </p:nvPr>
        </p:nvSpPr>
        <p:spPr/>
        <p:txBody>
          <a:bodyPr/>
          <a:lstStyle/>
          <a:p>
            <a:r>
              <a:rPr lang="de-DE" dirty="0"/>
              <a:t>Leitungsmodell nach </a:t>
            </a:r>
            <a:r>
              <a:rPr lang="de-DE" dirty="0" err="1"/>
              <a:t>can</a:t>
            </a:r>
            <a:r>
              <a:rPr lang="de-DE" dirty="0"/>
              <a:t>. 517 § 2 CIC</a:t>
            </a:r>
          </a:p>
        </p:txBody>
      </p:sp>
      <p:sp>
        <p:nvSpPr>
          <p:cNvPr id="3" name="Fußzeilenplatzhalter 2">
            <a:extLst>
              <a:ext uri="{FF2B5EF4-FFF2-40B4-BE49-F238E27FC236}">
                <a16:creationId xmlns:a16="http://schemas.microsoft.com/office/drawing/2014/main" id="{1F49DD1F-6F80-CA83-90B4-1822AEFA32B7}"/>
              </a:ext>
            </a:extLst>
          </p:cNvPr>
          <p:cNvSpPr>
            <a:spLocks noGrp="1"/>
          </p:cNvSpPr>
          <p:nvPr>
            <p:ph type="ftr" sz="quarter" idx="11"/>
          </p:nvPr>
        </p:nvSpPr>
        <p:spPr/>
        <p:txBody>
          <a:bodyPr/>
          <a:lstStyle/>
          <a:p>
            <a:pPr>
              <a:defRPr/>
            </a:pPr>
            <a:r>
              <a:rPr lang="de-DE"/>
              <a:t>Stand: Januar 2025</a:t>
            </a:r>
            <a:endParaRPr lang="de-DE" dirty="0"/>
          </a:p>
        </p:txBody>
      </p:sp>
      <p:grpSp>
        <p:nvGrpSpPr>
          <p:cNvPr id="6" name="Gruppieren 5">
            <a:extLst>
              <a:ext uri="{FF2B5EF4-FFF2-40B4-BE49-F238E27FC236}">
                <a16:creationId xmlns:a16="http://schemas.microsoft.com/office/drawing/2014/main" id="{D9D9718E-9955-B9AB-494A-4160879F31C0}"/>
              </a:ext>
            </a:extLst>
          </p:cNvPr>
          <p:cNvGrpSpPr/>
          <p:nvPr/>
        </p:nvGrpSpPr>
        <p:grpSpPr>
          <a:xfrm>
            <a:off x="999194" y="3763168"/>
            <a:ext cx="954678" cy="149577"/>
            <a:chOff x="4187820" y="3480835"/>
            <a:chExt cx="954678" cy="149577"/>
          </a:xfrm>
        </p:grpSpPr>
        <p:sp>
          <p:nvSpPr>
            <p:cNvPr id="7" name="Dreieck 21">
              <a:extLst>
                <a:ext uri="{FF2B5EF4-FFF2-40B4-BE49-F238E27FC236}">
                  <a16:creationId xmlns:a16="http://schemas.microsoft.com/office/drawing/2014/main" id="{D98F60E3-38D1-7F96-800B-D09E868A0DCE}"/>
                </a:ext>
              </a:extLst>
            </p:cNvPr>
            <p:cNvSpPr>
              <a:spLocks noChangeAspect="1"/>
            </p:cNvSpPr>
            <p:nvPr/>
          </p:nvSpPr>
          <p:spPr>
            <a:xfrm rot="16260000" flipH="1" flipV="1">
              <a:off x="5013709" y="3501624"/>
              <a:ext cx="149577" cy="108000"/>
            </a:xfrm>
            <a:custGeom>
              <a:avLst/>
              <a:gdLst>
                <a:gd name="connsiteX0" fmla="*/ 0 w 177800"/>
                <a:gd name="connsiteY0" fmla="*/ 150831 h 150831"/>
                <a:gd name="connsiteX1" fmla="*/ 88900 w 177800"/>
                <a:gd name="connsiteY1" fmla="*/ 0 h 150831"/>
                <a:gd name="connsiteX2" fmla="*/ 177800 w 177800"/>
                <a:gd name="connsiteY2" fmla="*/ 150831 h 150831"/>
                <a:gd name="connsiteX3" fmla="*/ 0 w 177800"/>
                <a:gd name="connsiteY3" fmla="*/ 150831 h 150831"/>
                <a:gd name="connsiteX0" fmla="*/ 0 w 177800"/>
                <a:gd name="connsiteY0" fmla="*/ 150831 h 155575"/>
                <a:gd name="connsiteX1" fmla="*/ 88900 w 177800"/>
                <a:gd name="connsiteY1" fmla="*/ 0 h 155575"/>
                <a:gd name="connsiteX2" fmla="*/ 177800 w 177800"/>
                <a:gd name="connsiteY2" fmla="*/ 150831 h 155575"/>
                <a:gd name="connsiteX3" fmla="*/ 85725 w 177800"/>
                <a:gd name="connsiteY3" fmla="*/ 155575 h 155575"/>
                <a:gd name="connsiteX4" fmla="*/ 0 w 177800"/>
                <a:gd name="connsiteY4" fmla="*/ 150831 h 155575"/>
                <a:gd name="connsiteX0" fmla="*/ 85725 w 177800"/>
                <a:gd name="connsiteY0" fmla="*/ 155575 h 247015"/>
                <a:gd name="connsiteX1" fmla="*/ 0 w 177800"/>
                <a:gd name="connsiteY1" fmla="*/ 150831 h 247015"/>
                <a:gd name="connsiteX2" fmla="*/ 88900 w 177800"/>
                <a:gd name="connsiteY2" fmla="*/ 0 h 247015"/>
                <a:gd name="connsiteX3" fmla="*/ 177800 w 177800"/>
                <a:gd name="connsiteY3" fmla="*/ 150831 h 247015"/>
                <a:gd name="connsiteX4" fmla="*/ 177165 w 177800"/>
                <a:gd name="connsiteY4" fmla="*/ 247015 h 247015"/>
                <a:gd name="connsiteX0" fmla="*/ 85725 w 177800"/>
                <a:gd name="connsiteY0" fmla="*/ 155575 h 155575"/>
                <a:gd name="connsiteX1" fmla="*/ 0 w 177800"/>
                <a:gd name="connsiteY1" fmla="*/ 150831 h 155575"/>
                <a:gd name="connsiteX2" fmla="*/ 88900 w 177800"/>
                <a:gd name="connsiteY2" fmla="*/ 0 h 155575"/>
                <a:gd name="connsiteX3" fmla="*/ 177800 w 177800"/>
                <a:gd name="connsiteY3" fmla="*/ 150831 h 155575"/>
                <a:gd name="connsiteX0" fmla="*/ 0 w 177800"/>
                <a:gd name="connsiteY0" fmla="*/ 150831 h 150831"/>
                <a:gd name="connsiteX1" fmla="*/ 88900 w 177800"/>
                <a:gd name="connsiteY1" fmla="*/ 0 h 150831"/>
                <a:gd name="connsiteX2" fmla="*/ 177800 w 177800"/>
                <a:gd name="connsiteY2" fmla="*/ 150831 h 150831"/>
                <a:gd name="connsiteX0" fmla="*/ 0 w 177800"/>
                <a:gd name="connsiteY0" fmla="*/ 150831 h 150831"/>
                <a:gd name="connsiteX1" fmla="*/ 88900 w 177800"/>
                <a:gd name="connsiteY1" fmla="*/ 0 h 150831"/>
                <a:gd name="connsiteX2" fmla="*/ 136525 w 177800"/>
                <a:gd name="connsiteY2" fmla="*/ 85725 h 150831"/>
                <a:gd name="connsiteX3" fmla="*/ 177800 w 177800"/>
                <a:gd name="connsiteY3" fmla="*/ 150831 h 150831"/>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5 h 150835"/>
                <a:gd name="connsiteX1" fmla="*/ 34925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00" h="150836">
                  <a:moveTo>
                    <a:pt x="0" y="150836"/>
                  </a:moveTo>
                  <a:cubicBezTo>
                    <a:pt x="1027" y="147979"/>
                    <a:pt x="42665" y="108357"/>
                    <a:pt x="56819" y="85872"/>
                  </a:cubicBezTo>
                  <a:cubicBezTo>
                    <a:pt x="72364" y="61177"/>
                    <a:pt x="90404" y="679"/>
                    <a:pt x="88900" y="5"/>
                  </a:cubicBezTo>
                  <a:cubicBezTo>
                    <a:pt x="87526" y="-611"/>
                    <a:pt x="110699" y="55828"/>
                    <a:pt x="126574" y="84403"/>
                  </a:cubicBezTo>
                  <a:cubicBezTo>
                    <a:pt x="142986" y="112518"/>
                    <a:pt x="175984" y="148595"/>
                    <a:pt x="177800" y="150836"/>
                  </a:cubicBezTo>
                </a:path>
              </a:pathLst>
            </a:custGeom>
            <a:noFill/>
            <a:ln w="15875">
              <a:solidFill>
                <a:srgbClr val="1A7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p>
          </p:txBody>
        </p:sp>
        <p:cxnSp>
          <p:nvCxnSpPr>
            <p:cNvPr id="8" name="Gerader Verbinder 7">
              <a:extLst>
                <a:ext uri="{FF2B5EF4-FFF2-40B4-BE49-F238E27FC236}">
                  <a16:creationId xmlns:a16="http://schemas.microsoft.com/office/drawing/2014/main" id="{21A63F9C-A6C0-2CC7-53DF-26DFA339279D}"/>
                </a:ext>
              </a:extLst>
            </p:cNvPr>
            <p:cNvCxnSpPr/>
            <p:nvPr/>
          </p:nvCxnSpPr>
          <p:spPr>
            <a:xfrm flipH="1">
              <a:off x="4187820" y="3556988"/>
              <a:ext cx="860290" cy="0"/>
            </a:xfrm>
            <a:prstGeom prst="line">
              <a:avLst/>
            </a:prstGeom>
            <a:ln w="15875">
              <a:solidFill>
                <a:srgbClr val="1A70B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2985845"/>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EA25FC1-492D-BF91-8143-FD6AF6550FD1}"/>
              </a:ext>
            </a:extLst>
          </p:cNvPr>
          <p:cNvSpPr>
            <a:spLocks noGrp="1"/>
          </p:cNvSpPr>
          <p:nvPr>
            <p:ph sz="quarter" idx="13"/>
          </p:nvPr>
        </p:nvSpPr>
        <p:spPr/>
        <p:txBody>
          <a:bodyPr>
            <a:normAutofit fontScale="92500" lnSpcReduction="10000"/>
          </a:bodyPr>
          <a:lstStyle/>
          <a:p>
            <a:pPr algn="just">
              <a:lnSpc>
                <a:spcPct val="120000"/>
              </a:lnSpc>
              <a:spcBef>
                <a:spcPts val="600"/>
              </a:spcBef>
              <a:spcAft>
                <a:spcPts val="600"/>
              </a:spcAft>
            </a:pPr>
            <a:r>
              <a:rPr lang="de-DE" sz="1800" dirty="0">
                <a:effectLst/>
                <a:latin typeface="Arial" panose="020B0604020202020204" pitchFamily="34" charset="0"/>
                <a:ea typeface="Arial" panose="020B0604020202020204" pitchFamily="34" charset="0"/>
                <a:cs typeface="Times New Roman" panose="02020603050405020304" pitchFamily="18" charset="0"/>
              </a:rPr>
              <a:t>Dem leitenden </a:t>
            </a:r>
            <a:r>
              <a:rPr lang="de-DE" sz="1800" b="1" dirty="0">
                <a:effectLst/>
                <a:latin typeface="Arial" panose="020B0604020202020204" pitchFamily="34" charset="0"/>
                <a:ea typeface="Arial" panose="020B0604020202020204" pitchFamily="34" charset="0"/>
                <a:cs typeface="Times New Roman" panose="02020603050405020304" pitchFamily="18" charset="0"/>
              </a:rPr>
              <a:t>Pfarrer</a:t>
            </a:r>
            <a:r>
              <a:rPr lang="de-DE" sz="1800" dirty="0">
                <a:effectLst/>
                <a:latin typeface="Arial" panose="020B0604020202020204" pitchFamily="34" charset="0"/>
                <a:ea typeface="Arial" panose="020B0604020202020204" pitchFamily="34" charset="0"/>
                <a:cs typeface="Times New Roman" panose="02020603050405020304" pitchFamily="18" charset="0"/>
              </a:rPr>
              <a:t> bzw. dem </a:t>
            </a:r>
            <a:r>
              <a:rPr lang="de-DE" sz="1800" b="1" dirty="0">
                <a:effectLst/>
                <a:latin typeface="Arial" panose="020B0604020202020204" pitchFamily="34" charset="0"/>
                <a:ea typeface="Arial" panose="020B0604020202020204" pitchFamily="34" charset="0"/>
                <a:cs typeface="Times New Roman" panose="02020603050405020304" pitchFamily="18" charset="0"/>
              </a:rPr>
              <a:t>vom Diözesanbischof mit der Leitung der Kirchengemeinde betrauten Geistlichen </a:t>
            </a:r>
            <a:r>
              <a:rPr lang="de-DE" sz="1800" dirty="0">
                <a:effectLst/>
                <a:latin typeface="Arial" panose="020B0604020202020204" pitchFamily="34" charset="0"/>
                <a:ea typeface="Arial" panose="020B0604020202020204" pitchFamily="34" charset="0"/>
                <a:cs typeface="Times New Roman" panose="02020603050405020304" pitchFamily="18" charset="0"/>
              </a:rPr>
              <a:t>oder dem </a:t>
            </a:r>
            <a:r>
              <a:rPr lang="de-DE" sz="1800" b="1" dirty="0">
                <a:effectLst/>
                <a:latin typeface="Arial" panose="020B0604020202020204" pitchFamily="34" charset="0"/>
                <a:ea typeface="Arial" panose="020B0604020202020204" pitchFamily="34" charset="0"/>
                <a:cs typeface="Times New Roman" panose="02020603050405020304" pitchFamily="18" charset="0"/>
              </a:rPr>
              <a:t>moderierenden Priester </a:t>
            </a:r>
            <a:r>
              <a:rPr lang="de-DE" sz="1800" dirty="0">
                <a:effectLst/>
                <a:latin typeface="Arial" panose="020B0604020202020204" pitchFamily="34" charset="0"/>
                <a:ea typeface="Arial" panose="020B0604020202020204" pitchFamily="34" charset="0"/>
                <a:cs typeface="Times New Roman" panose="02020603050405020304" pitchFamily="18" charset="0"/>
              </a:rPr>
              <a:t>im Leitungsmodell des </a:t>
            </a:r>
            <a:r>
              <a:rPr lang="de-DE" sz="1800" dirty="0" err="1">
                <a:effectLst/>
                <a:latin typeface="Arial" panose="020B0604020202020204" pitchFamily="34" charset="0"/>
                <a:ea typeface="Arial" panose="020B0604020202020204" pitchFamily="34" charset="0"/>
                <a:cs typeface="Times New Roman" panose="02020603050405020304" pitchFamily="18" charset="0"/>
              </a:rPr>
              <a:t>can</a:t>
            </a:r>
            <a:r>
              <a:rPr lang="de-DE" sz="1800" dirty="0">
                <a:effectLst/>
                <a:latin typeface="Arial" panose="020B0604020202020204" pitchFamily="34" charset="0"/>
                <a:ea typeface="Arial" panose="020B0604020202020204" pitchFamily="34" charset="0"/>
                <a:cs typeface="Times New Roman" panose="02020603050405020304" pitchFamily="18" charset="0"/>
              </a:rPr>
              <a:t>. 517 § 2 CIC kommt de jure der </a:t>
            </a:r>
            <a:r>
              <a:rPr lang="de-DE" sz="1800" b="1" dirty="0">
                <a:effectLst/>
                <a:latin typeface="Arial" panose="020B0604020202020204" pitchFamily="34" charset="0"/>
                <a:ea typeface="Arial" panose="020B0604020202020204" pitchFamily="34" charset="0"/>
                <a:cs typeface="Times New Roman" panose="02020603050405020304" pitchFamily="18" charset="0"/>
              </a:rPr>
              <a:t>Vorsitz</a:t>
            </a:r>
            <a:r>
              <a:rPr lang="de-DE" sz="1800" dirty="0">
                <a:effectLst/>
                <a:latin typeface="Arial" panose="020B0604020202020204" pitchFamily="34" charset="0"/>
                <a:ea typeface="Arial" panose="020B0604020202020204" pitchFamily="34" charset="0"/>
                <a:cs typeface="Times New Roman" panose="02020603050405020304" pitchFamily="18" charset="0"/>
              </a:rPr>
              <a:t> im Kirchenvorstand zu (§ 6 Abs. 1 KVVG).</a:t>
            </a:r>
          </a:p>
          <a:p>
            <a:pPr marL="342900" lvl="0" indent="-342900">
              <a:lnSpc>
                <a:spcPct val="120000"/>
              </a:lnSpc>
              <a:spcBef>
                <a:spcPts val="600"/>
              </a:spcBef>
              <a:buClr>
                <a:srgbClr val="AE0C21"/>
              </a:buClr>
              <a:buFont typeface="Wingdings" panose="05000000000000000000" pitchFamily="2" charset="2"/>
              <a:buChar char=""/>
            </a:pPr>
            <a:r>
              <a:rPr lang="de-DE" sz="1800" dirty="0">
                <a:effectLst/>
                <a:latin typeface="Arial" panose="020B0604020202020204" pitchFamily="34" charset="0"/>
                <a:ea typeface="Arial" panose="020B0604020202020204" pitchFamily="34" charset="0"/>
                <a:cs typeface="Times New Roman" panose="02020603050405020304" pitchFamily="18" charset="0"/>
              </a:rPr>
              <a:t>Vorbereitung (u.a. Einberufung zur Sitzung, Festlegung der Tagesordnung, Zusammenstellung der Beratungsunterlagen) und Leitung (u.a. Verhandlungsleitung, Bestimmung der Reihenfolge der Beratungsgegenstände und Abstimmungen) von Kirchenvorstandssitzungen (vgl. § 15 KVVG);</a:t>
            </a:r>
          </a:p>
          <a:p>
            <a:pPr marL="342900" lvl="0" indent="-342900" algn="just">
              <a:lnSpc>
                <a:spcPct val="120000"/>
              </a:lnSpc>
              <a:buClr>
                <a:srgbClr val="AE0C21"/>
              </a:buClr>
              <a:buFont typeface="Wingdings" panose="05000000000000000000" pitchFamily="2" charset="2"/>
              <a:buChar char=""/>
            </a:pPr>
            <a:r>
              <a:rPr lang="de-DE" sz="1800" dirty="0">
                <a:effectLst/>
                <a:latin typeface="Arial" panose="020B0604020202020204" pitchFamily="34" charset="0"/>
                <a:ea typeface="Arial" panose="020B0604020202020204" pitchFamily="34" charset="0"/>
                <a:cs typeface="Times New Roman" panose="02020603050405020304" pitchFamily="18" charset="0"/>
              </a:rPr>
              <a:t>Protokollierung von Kirchenvorstandsbeschlüssen (vgl. § 15 Abs. 6 </a:t>
            </a:r>
            <a:r>
              <a:rPr lang="de-DE" sz="1800" dirty="0" err="1">
                <a:effectLst/>
                <a:latin typeface="Arial" panose="020B0604020202020204" pitchFamily="34" charset="0"/>
                <a:ea typeface="Arial" panose="020B0604020202020204" pitchFamily="34" charset="0"/>
                <a:cs typeface="Times New Roman" panose="02020603050405020304" pitchFamily="18" charset="0"/>
              </a:rPr>
              <a:t>i.V.m</a:t>
            </a:r>
            <a:r>
              <a:rPr lang="de-DE" sz="1800" dirty="0">
                <a:effectLst/>
                <a:latin typeface="Arial" panose="020B0604020202020204" pitchFamily="34" charset="0"/>
                <a:ea typeface="Arial" panose="020B0604020202020204" pitchFamily="34" charset="0"/>
                <a:cs typeface="Times New Roman" panose="02020603050405020304" pitchFamily="18" charset="0"/>
              </a:rPr>
              <a:t>. § 20 KVVG);</a:t>
            </a:r>
          </a:p>
          <a:p>
            <a:pPr marL="342900" lvl="0" indent="-342900" algn="just">
              <a:lnSpc>
                <a:spcPct val="120000"/>
              </a:lnSpc>
              <a:buClr>
                <a:srgbClr val="AE0C21"/>
              </a:buClr>
              <a:buFont typeface="Wingdings" panose="05000000000000000000" pitchFamily="2" charset="2"/>
              <a:buChar char=""/>
            </a:pPr>
            <a:r>
              <a:rPr lang="de-DE" sz="1800" dirty="0">
                <a:effectLst/>
                <a:latin typeface="Arial" panose="020B0604020202020204" pitchFamily="34" charset="0"/>
                <a:ea typeface="Arial" panose="020B0604020202020204" pitchFamily="34" charset="0"/>
                <a:cs typeface="Times New Roman" panose="02020603050405020304" pitchFamily="18" charset="0"/>
              </a:rPr>
              <a:t>Bekundung der Auszüge aus dem Sitzungsbuch (vgl. § 20 Abs. 4 KVVG);</a:t>
            </a:r>
          </a:p>
          <a:p>
            <a:pPr marL="342900" lvl="0" indent="-342900" algn="just">
              <a:lnSpc>
                <a:spcPct val="120000"/>
              </a:lnSpc>
              <a:buClr>
                <a:srgbClr val="AE0C21"/>
              </a:buClr>
              <a:buFont typeface="Wingdings" panose="05000000000000000000" pitchFamily="2" charset="2"/>
              <a:buChar char=""/>
            </a:pPr>
            <a:r>
              <a:rPr lang="de-DE" sz="1800" dirty="0">
                <a:effectLst/>
                <a:latin typeface="Arial" panose="020B0604020202020204" pitchFamily="34" charset="0"/>
                <a:ea typeface="Arial" panose="020B0604020202020204" pitchFamily="34" charset="0"/>
                <a:cs typeface="Times New Roman" panose="02020603050405020304" pitchFamily="18" charset="0"/>
              </a:rPr>
              <a:t>Abgabe von Willenserklärungen, gemeinsam mit einem weiteren Kirchenvorstandsmitglied (vgl. § 21 Abs. 1 KVVG);</a:t>
            </a:r>
          </a:p>
          <a:p>
            <a:pPr marL="342900" lvl="0" indent="-342900" algn="just">
              <a:lnSpc>
                <a:spcPct val="120000"/>
              </a:lnSpc>
              <a:buClr>
                <a:srgbClr val="AE0C21"/>
              </a:buClr>
              <a:buFont typeface="Wingdings" panose="05000000000000000000" pitchFamily="2" charset="2"/>
              <a:buChar char=""/>
            </a:pPr>
            <a:r>
              <a:rPr lang="de-DE" sz="1800" dirty="0">
                <a:effectLst/>
                <a:latin typeface="Arial" panose="020B0604020202020204" pitchFamily="34" charset="0"/>
                <a:ea typeface="Arial" panose="020B0604020202020204" pitchFamily="34" charset="0"/>
                <a:cs typeface="Times New Roman" panose="02020603050405020304" pitchFamily="18" charset="0"/>
              </a:rPr>
              <a:t>Anordnung notwendiger Maßnahmen bei Gefahr im Verzuge (vgl. § 21 Abs. 2 KVVG);</a:t>
            </a:r>
          </a:p>
          <a:p>
            <a:pPr marL="342900" lvl="0" indent="-342900" algn="just">
              <a:lnSpc>
                <a:spcPct val="120000"/>
              </a:lnSpc>
              <a:buClr>
                <a:srgbClr val="AE0C21"/>
              </a:buClr>
              <a:buFont typeface="Wingdings" panose="05000000000000000000" pitchFamily="2" charset="2"/>
              <a:buChar char=""/>
            </a:pPr>
            <a:r>
              <a:rPr lang="de-DE" sz="1800" dirty="0">
                <a:effectLst/>
                <a:latin typeface="Arial" panose="020B0604020202020204" pitchFamily="34" charset="0"/>
                <a:ea typeface="Arial" panose="020B0604020202020204" pitchFamily="34" charset="0"/>
                <a:cs typeface="Times New Roman" panose="02020603050405020304" pitchFamily="18" charset="0"/>
              </a:rPr>
              <a:t>Führung der Geschäfte der laufenden Verwaltung (vgl. § 21 Abs. 3 KVVG);</a:t>
            </a:r>
          </a:p>
          <a:p>
            <a:pPr marL="342900" lvl="0" indent="-342900" algn="just">
              <a:lnSpc>
                <a:spcPct val="120000"/>
              </a:lnSpc>
              <a:spcAft>
                <a:spcPts val="600"/>
              </a:spcAft>
              <a:buClr>
                <a:srgbClr val="AE0C21"/>
              </a:buClr>
              <a:buFont typeface="Wingdings" panose="05000000000000000000" pitchFamily="2" charset="2"/>
              <a:buChar char=""/>
            </a:pPr>
            <a:r>
              <a:rPr lang="de-DE" sz="1800" dirty="0">
                <a:effectLst/>
                <a:latin typeface="Arial" panose="020B0604020202020204" pitchFamily="34" charset="0"/>
                <a:ea typeface="Arial" panose="020B0604020202020204" pitchFamily="34" charset="0"/>
                <a:cs typeface="Times New Roman" panose="02020603050405020304" pitchFamily="18" charset="0"/>
              </a:rPr>
              <a:t>…</a:t>
            </a:r>
          </a:p>
          <a:p>
            <a:endParaRPr lang="de-DE" dirty="0"/>
          </a:p>
        </p:txBody>
      </p:sp>
      <p:sp>
        <p:nvSpPr>
          <p:cNvPr id="5" name="Titel 4">
            <a:extLst>
              <a:ext uri="{FF2B5EF4-FFF2-40B4-BE49-F238E27FC236}">
                <a16:creationId xmlns:a16="http://schemas.microsoft.com/office/drawing/2014/main" id="{A53C5914-512C-07F3-C759-426DDDBF25F0}"/>
              </a:ext>
            </a:extLst>
          </p:cNvPr>
          <p:cNvSpPr>
            <a:spLocks noGrp="1"/>
          </p:cNvSpPr>
          <p:nvPr>
            <p:ph type="title"/>
          </p:nvPr>
        </p:nvSpPr>
        <p:spPr/>
        <p:txBody>
          <a:bodyPr/>
          <a:lstStyle/>
          <a:p>
            <a:r>
              <a:rPr lang="de-DE" dirty="0"/>
              <a:t>Vorsitz, § 6 KVVG</a:t>
            </a:r>
          </a:p>
        </p:txBody>
      </p:sp>
      <p:sp>
        <p:nvSpPr>
          <p:cNvPr id="3" name="Fußzeilenplatzhalter 2">
            <a:extLst>
              <a:ext uri="{FF2B5EF4-FFF2-40B4-BE49-F238E27FC236}">
                <a16:creationId xmlns:a16="http://schemas.microsoft.com/office/drawing/2014/main" id="{7BA731D1-D34A-8295-7FDB-16674EE01101}"/>
              </a:ext>
            </a:extLst>
          </p:cNvPr>
          <p:cNvSpPr>
            <a:spLocks noGrp="1"/>
          </p:cNvSpPr>
          <p:nvPr>
            <p:ph type="ftr" sz="quarter" idx="11"/>
          </p:nvPr>
        </p:nvSpPr>
        <p:spPr/>
        <p:txBody>
          <a:bodyPr/>
          <a:lstStyle/>
          <a:p>
            <a:pPr>
              <a:defRPr/>
            </a:pPr>
            <a:r>
              <a:rPr lang="de-DE"/>
              <a:t>Stand: Januar 2025</a:t>
            </a:r>
            <a:endParaRPr lang="de-DE" dirty="0"/>
          </a:p>
        </p:txBody>
      </p:sp>
    </p:spTree>
    <p:extLst>
      <p:ext uri="{BB962C8B-B14F-4D97-AF65-F5344CB8AC3E}">
        <p14:creationId xmlns:p14="http://schemas.microsoft.com/office/powerpoint/2010/main" val="3187197678"/>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380B520-6B99-2253-319B-787596E01D3A}"/>
              </a:ext>
            </a:extLst>
          </p:cNvPr>
          <p:cNvSpPr>
            <a:spLocks noGrp="1"/>
          </p:cNvSpPr>
          <p:nvPr>
            <p:ph sz="quarter" idx="13"/>
          </p:nvPr>
        </p:nvSpPr>
        <p:spPr/>
        <p:txBody>
          <a:bodyPr>
            <a:normAutofit fontScale="92500" lnSpcReduction="10000"/>
          </a:bodyPr>
          <a:lstStyle/>
          <a:p>
            <a:pPr algn="just">
              <a:spcBef>
                <a:spcPts val="600"/>
              </a:spcBef>
              <a:spcAft>
                <a:spcPts val="600"/>
              </a:spcAft>
              <a:buClr>
                <a:srgbClr val="AE0C21"/>
              </a:buClr>
              <a:defRPr/>
            </a:pPr>
            <a:r>
              <a:rPr lang="de-DE" dirty="0"/>
              <a:t>Vertretungsmöglichkeiten gelten für alle dem Vorsitzenden zukommenden Aufgaben!</a:t>
            </a:r>
          </a:p>
          <a:p>
            <a:pPr marL="342900" indent="-342900" algn="just">
              <a:spcBef>
                <a:spcPts val="600"/>
              </a:spcBef>
              <a:spcAft>
                <a:spcPts val="600"/>
              </a:spcAft>
              <a:buClr>
                <a:srgbClr val="AE0C21"/>
              </a:buClr>
              <a:buFont typeface="Wingdings" panose="05000000000000000000" pitchFamily="2" charset="2"/>
              <a:buChar char=""/>
              <a:defRPr/>
            </a:pPr>
            <a:r>
              <a:rPr lang="de-DE" b="1" dirty="0"/>
              <a:t>Verhinderungsvertretung, § 6 Abs. 2 KVVG: </a:t>
            </a:r>
            <a:r>
              <a:rPr lang="de-DE" dirty="0"/>
              <a:t>Zur Erfüllung der dem Vorsitzenden zukommenden Aufgaben und Obliegenheiten in Fällen seiner Abwesenheit </a:t>
            </a:r>
            <a:r>
              <a:rPr lang="de-DE" dirty="0">
                <a:sym typeface="Wingdings" panose="05000000000000000000" pitchFamily="2" charset="2"/>
              </a:rPr>
              <a:t>	 </a:t>
            </a:r>
          </a:p>
          <a:p>
            <a:pPr algn="just">
              <a:spcBef>
                <a:spcPts val="600"/>
              </a:spcBef>
              <a:spcAft>
                <a:spcPts val="600"/>
              </a:spcAft>
              <a:buClr>
                <a:srgbClr val="AE0C21"/>
              </a:buClr>
              <a:defRPr/>
            </a:pPr>
            <a:r>
              <a:rPr lang="de-DE" dirty="0">
                <a:sym typeface="Wingdings" panose="05000000000000000000" pitchFamily="2" charset="2"/>
              </a:rPr>
              <a:t>		Wahl mindestens einer Person aus dem Kreis der gewählten Mitglieder gemäß § 5 Abs. 1 </a:t>
            </a:r>
            <a:r>
              <a:rPr lang="de-DE" dirty="0" err="1">
                <a:sym typeface="Wingdings" panose="05000000000000000000" pitchFamily="2" charset="2"/>
              </a:rPr>
              <a:t>lit</a:t>
            </a:r>
            <a:r>
              <a:rPr lang="de-DE" dirty="0">
                <a:sym typeface="Wingdings" panose="05000000000000000000" pitchFamily="2" charset="2"/>
              </a:rPr>
              <a:t>. b) KVVG 		für </a:t>
            </a:r>
            <a:r>
              <a:rPr lang="de-DE" b="1" dirty="0">
                <a:sym typeface="Wingdings" panose="05000000000000000000" pitchFamily="2" charset="2"/>
              </a:rPr>
              <a:t>stellvertretenden Vorsitz</a:t>
            </a:r>
            <a:r>
              <a:rPr lang="de-DE" dirty="0">
                <a:sym typeface="Wingdings" panose="05000000000000000000" pitchFamily="2" charset="2"/>
              </a:rPr>
              <a:t>; Verhinderung muss nur im Innenverhältnis nachgewiesen werden.</a:t>
            </a:r>
            <a:endParaRPr kumimoji="0" lang="de-DE"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342900" indent="-342900" algn="just">
              <a:spcBef>
                <a:spcPts val="600"/>
              </a:spcBef>
              <a:spcAft>
                <a:spcPts val="600"/>
              </a:spcAft>
              <a:buClr>
                <a:srgbClr val="AE0C21"/>
              </a:buClr>
              <a:buFont typeface="Wingdings" panose="05000000000000000000" pitchFamily="2" charset="2"/>
              <a:buChar char=""/>
              <a:defRPr/>
            </a:pPr>
            <a:r>
              <a:rPr lang="de-DE" b="1" dirty="0"/>
              <a:t>Ständige Vertretung, § 6 Abs. 3 KVVG: </a:t>
            </a:r>
            <a:r>
              <a:rPr lang="de-DE" dirty="0"/>
              <a:t>Möglichkeit der ständigen Vertretung durch eine mit dem </a:t>
            </a:r>
            <a:r>
              <a:rPr lang="de-DE" b="1" dirty="0"/>
              <a:t>geschäftsführenden Vorsitz </a:t>
            </a:r>
            <a:r>
              <a:rPr lang="de-DE" dirty="0"/>
              <a:t>betraute Person (erste stellvertretende Vorsitzende oder erster stellvertretender Vorsitzender) </a:t>
            </a:r>
          </a:p>
          <a:p>
            <a:pPr algn="just">
              <a:spcBef>
                <a:spcPts val="600"/>
              </a:spcBef>
              <a:spcAft>
                <a:spcPts val="600"/>
              </a:spcAft>
              <a:buClr>
                <a:srgbClr val="AE0C21"/>
              </a:buClr>
              <a:defRPr/>
            </a:pPr>
            <a:r>
              <a:rPr lang="de-DE" dirty="0">
                <a:sym typeface="Wingdings" panose="05000000000000000000" pitchFamily="2" charset="2"/>
              </a:rPr>
              <a:t>		Übernahme aller Rechte und Pflichten des Vorsitzenden; auf Antrag des Vorsitzenden; Anzeigepflicht 		bei EGV; Möglichkeit der Abberufung.</a:t>
            </a:r>
          </a:p>
          <a:p>
            <a:pPr>
              <a:lnSpc>
                <a:spcPct val="107000"/>
              </a:lnSpc>
              <a:spcAft>
                <a:spcPts val="800"/>
              </a:spcAft>
            </a:pPr>
            <a:r>
              <a:rPr lang="de-DE" sz="1800" dirty="0">
                <a:effectLst/>
                <a:latin typeface="Arial" panose="020B0604020202020204" pitchFamily="34" charset="0"/>
                <a:ea typeface="Calibri" panose="020F0502020204030204" pitchFamily="34" charset="0"/>
                <a:cs typeface="Arial" panose="020B0604020202020204" pitchFamily="34" charset="0"/>
              </a:rPr>
              <a:t>		Der Vorsitzende </a:t>
            </a:r>
            <a:r>
              <a:rPr lang="de-DE" dirty="0">
                <a:ea typeface="Calibri" panose="020F0502020204030204" pitchFamily="34" charset="0"/>
              </a:rPr>
              <a:t>m</a:t>
            </a:r>
            <a:r>
              <a:rPr lang="de-DE" dirty="0">
                <a:effectLst/>
                <a:latin typeface="Arial" panose="020B0604020202020204" pitchFamily="34" charset="0"/>
                <a:ea typeface="Calibri" panose="020F0502020204030204" pitchFamily="34" charset="0"/>
                <a:cs typeface="Arial" panose="020B0604020202020204" pitchFamily="34" charset="0"/>
              </a:rPr>
              <a:t>uss über alle Angelegenheiten des Kirchenvorstandes unterrichtet werden,</a:t>
            </a:r>
            <a:r>
              <a:rPr lang="de-DE" dirty="0">
                <a:ea typeface="Calibri" panose="020F0502020204030204" pitchFamily="34" charset="0"/>
                <a:cs typeface="Times New Roman" panose="02020603050405020304" pitchFamily="18" charset="0"/>
              </a:rPr>
              <a:t> </a:t>
            </a:r>
            <a:r>
              <a:rPr lang="de-DE" dirty="0">
                <a:effectLst/>
                <a:latin typeface="Arial" panose="020B0604020202020204" pitchFamily="34" charset="0"/>
                <a:ea typeface="Calibri" panose="020F0502020204030204" pitchFamily="34" charset="0"/>
                <a:cs typeface="Arial" panose="020B0604020202020204" pitchFamily="34" charset="0"/>
              </a:rPr>
              <a:t>die 		Tagesordnung und die Sitzungstermine sind mit ihm abzustimmen und er </a:t>
            </a:r>
            <a:r>
              <a:rPr lang="de-DE" dirty="0">
                <a:ea typeface="Calibri" panose="020F0502020204030204" pitchFamily="34" charset="0"/>
              </a:rPr>
              <a:t>ist</a:t>
            </a:r>
            <a:r>
              <a:rPr lang="de-DE" dirty="0">
                <a:effectLst/>
                <a:latin typeface="Arial" panose="020B0604020202020204" pitchFamily="34" charset="0"/>
                <a:ea typeface="Calibri" panose="020F0502020204030204" pitchFamily="34" charset="0"/>
                <a:cs typeface="Arial" panose="020B0604020202020204" pitchFamily="34" charset="0"/>
              </a:rPr>
              <a:t> aufgrund des Protokolls 		über die Beratungsergebnisse zu informieren.</a:t>
            </a:r>
            <a:endParaRPr lang="de-DE" dirty="0">
              <a:effectLst/>
              <a:latin typeface="Arial" panose="020B0604020202020204" pitchFamily="34" charset="0"/>
              <a:ea typeface="Calibri" panose="020F0502020204030204" pitchFamily="34" charset="0"/>
              <a:cs typeface="Times New Roman" panose="02020603050405020304" pitchFamily="18" charset="0"/>
            </a:endParaRPr>
          </a:p>
          <a:p>
            <a:pPr algn="just">
              <a:spcBef>
                <a:spcPts val="600"/>
              </a:spcBef>
              <a:spcAft>
                <a:spcPts val="600"/>
              </a:spcAft>
              <a:buClr>
                <a:srgbClr val="AE0C21"/>
              </a:buClr>
              <a:defRPr/>
            </a:pPr>
            <a:endParaRPr lang="de-DE" sz="1800" dirty="0">
              <a:effectLst/>
              <a:latin typeface="Arial" panose="020B0604020202020204" pitchFamily="34" charset="0"/>
              <a:ea typeface="Calibri" panose="020F0502020204030204" pitchFamily="34" charset="0"/>
              <a:cs typeface="Arial" panose="020B0604020202020204" pitchFamily="34" charset="0"/>
            </a:endParaRPr>
          </a:p>
          <a:p>
            <a:endParaRPr lang="de-DE" dirty="0"/>
          </a:p>
        </p:txBody>
      </p:sp>
      <p:sp>
        <p:nvSpPr>
          <p:cNvPr id="5" name="Titel 4">
            <a:extLst>
              <a:ext uri="{FF2B5EF4-FFF2-40B4-BE49-F238E27FC236}">
                <a16:creationId xmlns:a16="http://schemas.microsoft.com/office/drawing/2014/main" id="{D81D65E4-D38C-5CCB-2263-D44D8AB08F06}"/>
              </a:ext>
            </a:extLst>
          </p:cNvPr>
          <p:cNvSpPr>
            <a:spLocks noGrp="1"/>
          </p:cNvSpPr>
          <p:nvPr>
            <p:ph type="title"/>
          </p:nvPr>
        </p:nvSpPr>
        <p:spPr/>
        <p:txBody>
          <a:bodyPr/>
          <a:lstStyle/>
          <a:p>
            <a:r>
              <a:rPr lang="de-DE" dirty="0"/>
              <a:t>Vertretungsmöglichkeiten, § 6 KVVG</a:t>
            </a:r>
          </a:p>
        </p:txBody>
      </p:sp>
      <p:sp>
        <p:nvSpPr>
          <p:cNvPr id="3" name="Fußzeilenplatzhalter 2">
            <a:extLst>
              <a:ext uri="{FF2B5EF4-FFF2-40B4-BE49-F238E27FC236}">
                <a16:creationId xmlns:a16="http://schemas.microsoft.com/office/drawing/2014/main" id="{DB2947EC-6045-CFFF-F7E8-D076CD38A46B}"/>
              </a:ext>
            </a:extLst>
          </p:cNvPr>
          <p:cNvSpPr>
            <a:spLocks noGrp="1"/>
          </p:cNvSpPr>
          <p:nvPr>
            <p:ph type="ftr" sz="quarter" idx="11"/>
          </p:nvPr>
        </p:nvSpPr>
        <p:spPr/>
        <p:txBody>
          <a:bodyPr/>
          <a:lstStyle/>
          <a:p>
            <a:pPr>
              <a:defRPr/>
            </a:pPr>
            <a:r>
              <a:rPr lang="de-DE"/>
              <a:t>Stand: Januar 2025</a:t>
            </a:r>
            <a:endParaRPr lang="de-DE" dirty="0"/>
          </a:p>
        </p:txBody>
      </p:sp>
      <p:grpSp>
        <p:nvGrpSpPr>
          <p:cNvPr id="6" name="Gruppieren 5">
            <a:extLst>
              <a:ext uri="{FF2B5EF4-FFF2-40B4-BE49-F238E27FC236}">
                <a16:creationId xmlns:a16="http://schemas.microsoft.com/office/drawing/2014/main" id="{FD743D20-1C33-ADD0-5D02-FA5BDD7F1247}"/>
              </a:ext>
            </a:extLst>
          </p:cNvPr>
          <p:cNvGrpSpPr/>
          <p:nvPr/>
        </p:nvGrpSpPr>
        <p:grpSpPr>
          <a:xfrm>
            <a:off x="1039072" y="2849732"/>
            <a:ext cx="829382" cy="193001"/>
            <a:chOff x="4187820" y="3480835"/>
            <a:chExt cx="954678" cy="149577"/>
          </a:xfrm>
        </p:grpSpPr>
        <p:sp>
          <p:nvSpPr>
            <p:cNvPr id="7" name="Dreieck 21">
              <a:extLst>
                <a:ext uri="{FF2B5EF4-FFF2-40B4-BE49-F238E27FC236}">
                  <a16:creationId xmlns:a16="http://schemas.microsoft.com/office/drawing/2014/main" id="{55BED919-3AF8-F4D4-CF08-D77B4E780C88}"/>
                </a:ext>
              </a:extLst>
            </p:cNvPr>
            <p:cNvSpPr>
              <a:spLocks noChangeAspect="1"/>
            </p:cNvSpPr>
            <p:nvPr/>
          </p:nvSpPr>
          <p:spPr>
            <a:xfrm rot="16260000" flipH="1" flipV="1">
              <a:off x="5013709" y="3501624"/>
              <a:ext cx="149577" cy="108000"/>
            </a:xfrm>
            <a:custGeom>
              <a:avLst/>
              <a:gdLst>
                <a:gd name="connsiteX0" fmla="*/ 0 w 177800"/>
                <a:gd name="connsiteY0" fmla="*/ 150831 h 150831"/>
                <a:gd name="connsiteX1" fmla="*/ 88900 w 177800"/>
                <a:gd name="connsiteY1" fmla="*/ 0 h 150831"/>
                <a:gd name="connsiteX2" fmla="*/ 177800 w 177800"/>
                <a:gd name="connsiteY2" fmla="*/ 150831 h 150831"/>
                <a:gd name="connsiteX3" fmla="*/ 0 w 177800"/>
                <a:gd name="connsiteY3" fmla="*/ 150831 h 150831"/>
                <a:gd name="connsiteX0" fmla="*/ 0 w 177800"/>
                <a:gd name="connsiteY0" fmla="*/ 150831 h 155575"/>
                <a:gd name="connsiteX1" fmla="*/ 88900 w 177800"/>
                <a:gd name="connsiteY1" fmla="*/ 0 h 155575"/>
                <a:gd name="connsiteX2" fmla="*/ 177800 w 177800"/>
                <a:gd name="connsiteY2" fmla="*/ 150831 h 155575"/>
                <a:gd name="connsiteX3" fmla="*/ 85725 w 177800"/>
                <a:gd name="connsiteY3" fmla="*/ 155575 h 155575"/>
                <a:gd name="connsiteX4" fmla="*/ 0 w 177800"/>
                <a:gd name="connsiteY4" fmla="*/ 150831 h 155575"/>
                <a:gd name="connsiteX0" fmla="*/ 85725 w 177800"/>
                <a:gd name="connsiteY0" fmla="*/ 155575 h 247015"/>
                <a:gd name="connsiteX1" fmla="*/ 0 w 177800"/>
                <a:gd name="connsiteY1" fmla="*/ 150831 h 247015"/>
                <a:gd name="connsiteX2" fmla="*/ 88900 w 177800"/>
                <a:gd name="connsiteY2" fmla="*/ 0 h 247015"/>
                <a:gd name="connsiteX3" fmla="*/ 177800 w 177800"/>
                <a:gd name="connsiteY3" fmla="*/ 150831 h 247015"/>
                <a:gd name="connsiteX4" fmla="*/ 177165 w 177800"/>
                <a:gd name="connsiteY4" fmla="*/ 247015 h 247015"/>
                <a:gd name="connsiteX0" fmla="*/ 85725 w 177800"/>
                <a:gd name="connsiteY0" fmla="*/ 155575 h 155575"/>
                <a:gd name="connsiteX1" fmla="*/ 0 w 177800"/>
                <a:gd name="connsiteY1" fmla="*/ 150831 h 155575"/>
                <a:gd name="connsiteX2" fmla="*/ 88900 w 177800"/>
                <a:gd name="connsiteY2" fmla="*/ 0 h 155575"/>
                <a:gd name="connsiteX3" fmla="*/ 177800 w 177800"/>
                <a:gd name="connsiteY3" fmla="*/ 150831 h 155575"/>
                <a:gd name="connsiteX0" fmla="*/ 0 w 177800"/>
                <a:gd name="connsiteY0" fmla="*/ 150831 h 150831"/>
                <a:gd name="connsiteX1" fmla="*/ 88900 w 177800"/>
                <a:gd name="connsiteY1" fmla="*/ 0 h 150831"/>
                <a:gd name="connsiteX2" fmla="*/ 177800 w 177800"/>
                <a:gd name="connsiteY2" fmla="*/ 150831 h 150831"/>
                <a:gd name="connsiteX0" fmla="*/ 0 w 177800"/>
                <a:gd name="connsiteY0" fmla="*/ 150831 h 150831"/>
                <a:gd name="connsiteX1" fmla="*/ 88900 w 177800"/>
                <a:gd name="connsiteY1" fmla="*/ 0 h 150831"/>
                <a:gd name="connsiteX2" fmla="*/ 136525 w 177800"/>
                <a:gd name="connsiteY2" fmla="*/ 85725 h 150831"/>
                <a:gd name="connsiteX3" fmla="*/ 177800 w 177800"/>
                <a:gd name="connsiteY3" fmla="*/ 150831 h 150831"/>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5 h 150835"/>
                <a:gd name="connsiteX1" fmla="*/ 34925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00" h="150836">
                  <a:moveTo>
                    <a:pt x="0" y="150836"/>
                  </a:moveTo>
                  <a:cubicBezTo>
                    <a:pt x="1027" y="147979"/>
                    <a:pt x="42665" y="108357"/>
                    <a:pt x="56819" y="85872"/>
                  </a:cubicBezTo>
                  <a:cubicBezTo>
                    <a:pt x="72364" y="61177"/>
                    <a:pt x="90404" y="679"/>
                    <a:pt x="88900" y="5"/>
                  </a:cubicBezTo>
                  <a:cubicBezTo>
                    <a:pt x="87526" y="-611"/>
                    <a:pt x="110699" y="55828"/>
                    <a:pt x="126574" y="84403"/>
                  </a:cubicBezTo>
                  <a:cubicBezTo>
                    <a:pt x="142986" y="112518"/>
                    <a:pt x="175984" y="148595"/>
                    <a:pt x="177800" y="150836"/>
                  </a:cubicBezTo>
                </a:path>
              </a:pathLst>
            </a:custGeom>
            <a:noFill/>
            <a:ln w="15875">
              <a:solidFill>
                <a:srgbClr val="1A7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p>
          </p:txBody>
        </p:sp>
        <p:cxnSp>
          <p:nvCxnSpPr>
            <p:cNvPr id="8" name="Gerader Verbinder 7">
              <a:extLst>
                <a:ext uri="{FF2B5EF4-FFF2-40B4-BE49-F238E27FC236}">
                  <a16:creationId xmlns:a16="http://schemas.microsoft.com/office/drawing/2014/main" id="{D8B4FA36-71EC-5B2E-A9E9-C7CFAC0EC3A4}"/>
                </a:ext>
              </a:extLst>
            </p:cNvPr>
            <p:cNvCxnSpPr/>
            <p:nvPr/>
          </p:nvCxnSpPr>
          <p:spPr>
            <a:xfrm flipH="1">
              <a:off x="4187820" y="3556988"/>
              <a:ext cx="860290" cy="0"/>
            </a:xfrm>
            <a:prstGeom prst="line">
              <a:avLst/>
            </a:prstGeom>
            <a:ln w="15875">
              <a:solidFill>
                <a:srgbClr val="1A70B8"/>
              </a:solidFill>
            </a:ln>
          </p:spPr>
          <p:style>
            <a:lnRef idx="1">
              <a:schemeClr val="accent1"/>
            </a:lnRef>
            <a:fillRef idx="0">
              <a:schemeClr val="accent1"/>
            </a:fillRef>
            <a:effectRef idx="0">
              <a:schemeClr val="accent1"/>
            </a:effectRef>
            <a:fontRef idx="minor">
              <a:schemeClr val="tx1"/>
            </a:fontRef>
          </p:style>
        </p:cxnSp>
      </p:grpSp>
      <p:grpSp>
        <p:nvGrpSpPr>
          <p:cNvPr id="9" name="Gruppieren 8">
            <a:extLst>
              <a:ext uri="{FF2B5EF4-FFF2-40B4-BE49-F238E27FC236}">
                <a16:creationId xmlns:a16="http://schemas.microsoft.com/office/drawing/2014/main" id="{EF305960-367F-EE4E-54C4-8631B10191D1}"/>
              </a:ext>
            </a:extLst>
          </p:cNvPr>
          <p:cNvGrpSpPr/>
          <p:nvPr/>
        </p:nvGrpSpPr>
        <p:grpSpPr>
          <a:xfrm>
            <a:off x="1040749" y="4532619"/>
            <a:ext cx="829382" cy="193001"/>
            <a:chOff x="4187820" y="3480835"/>
            <a:chExt cx="954678" cy="149577"/>
          </a:xfrm>
        </p:grpSpPr>
        <p:sp>
          <p:nvSpPr>
            <p:cNvPr id="10" name="Dreieck 21">
              <a:extLst>
                <a:ext uri="{FF2B5EF4-FFF2-40B4-BE49-F238E27FC236}">
                  <a16:creationId xmlns:a16="http://schemas.microsoft.com/office/drawing/2014/main" id="{026B97A6-A241-4970-3176-EE8AB7A299AC}"/>
                </a:ext>
              </a:extLst>
            </p:cNvPr>
            <p:cNvSpPr>
              <a:spLocks noChangeAspect="1"/>
            </p:cNvSpPr>
            <p:nvPr/>
          </p:nvSpPr>
          <p:spPr>
            <a:xfrm rot="16260000" flipH="1" flipV="1">
              <a:off x="5013709" y="3501624"/>
              <a:ext cx="149577" cy="108000"/>
            </a:xfrm>
            <a:custGeom>
              <a:avLst/>
              <a:gdLst>
                <a:gd name="connsiteX0" fmla="*/ 0 w 177800"/>
                <a:gd name="connsiteY0" fmla="*/ 150831 h 150831"/>
                <a:gd name="connsiteX1" fmla="*/ 88900 w 177800"/>
                <a:gd name="connsiteY1" fmla="*/ 0 h 150831"/>
                <a:gd name="connsiteX2" fmla="*/ 177800 w 177800"/>
                <a:gd name="connsiteY2" fmla="*/ 150831 h 150831"/>
                <a:gd name="connsiteX3" fmla="*/ 0 w 177800"/>
                <a:gd name="connsiteY3" fmla="*/ 150831 h 150831"/>
                <a:gd name="connsiteX0" fmla="*/ 0 w 177800"/>
                <a:gd name="connsiteY0" fmla="*/ 150831 h 155575"/>
                <a:gd name="connsiteX1" fmla="*/ 88900 w 177800"/>
                <a:gd name="connsiteY1" fmla="*/ 0 h 155575"/>
                <a:gd name="connsiteX2" fmla="*/ 177800 w 177800"/>
                <a:gd name="connsiteY2" fmla="*/ 150831 h 155575"/>
                <a:gd name="connsiteX3" fmla="*/ 85725 w 177800"/>
                <a:gd name="connsiteY3" fmla="*/ 155575 h 155575"/>
                <a:gd name="connsiteX4" fmla="*/ 0 w 177800"/>
                <a:gd name="connsiteY4" fmla="*/ 150831 h 155575"/>
                <a:gd name="connsiteX0" fmla="*/ 85725 w 177800"/>
                <a:gd name="connsiteY0" fmla="*/ 155575 h 247015"/>
                <a:gd name="connsiteX1" fmla="*/ 0 w 177800"/>
                <a:gd name="connsiteY1" fmla="*/ 150831 h 247015"/>
                <a:gd name="connsiteX2" fmla="*/ 88900 w 177800"/>
                <a:gd name="connsiteY2" fmla="*/ 0 h 247015"/>
                <a:gd name="connsiteX3" fmla="*/ 177800 w 177800"/>
                <a:gd name="connsiteY3" fmla="*/ 150831 h 247015"/>
                <a:gd name="connsiteX4" fmla="*/ 177165 w 177800"/>
                <a:gd name="connsiteY4" fmla="*/ 247015 h 247015"/>
                <a:gd name="connsiteX0" fmla="*/ 85725 w 177800"/>
                <a:gd name="connsiteY0" fmla="*/ 155575 h 155575"/>
                <a:gd name="connsiteX1" fmla="*/ 0 w 177800"/>
                <a:gd name="connsiteY1" fmla="*/ 150831 h 155575"/>
                <a:gd name="connsiteX2" fmla="*/ 88900 w 177800"/>
                <a:gd name="connsiteY2" fmla="*/ 0 h 155575"/>
                <a:gd name="connsiteX3" fmla="*/ 177800 w 177800"/>
                <a:gd name="connsiteY3" fmla="*/ 150831 h 155575"/>
                <a:gd name="connsiteX0" fmla="*/ 0 w 177800"/>
                <a:gd name="connsiteY0" fmla="*/ 150831 h 150831"/>
                <a:gd name="connsiteX1" fmla="*/ 88900 w 177800"/>
                <a:gd name="connsiteY1" fmla="*/ 0 h 150831"/>
                <a:gd name="connsiteX2" fmla="*/ 177800 w 177800"/>
                <a:gd name="connsiteY2" fmla="*/ 150831 h 150831"/>
                <a:gd name="connsiteX0" fmla="*/ 0 w 177800"/>
                <a:gd name="connsiteY0" fmla="*/ 150831 h 150831"/>
                <a:gd name="connsiteX1" fmla="*/ 88900 w 177800"/>
                <a:gd name="connsiteY1" fmla="*/ 0 h 150831"/>
                <a:gd name="connsiteX2" fmla="*/ 136525 w 177800"/>
                <a:gd name="connsiteY2" fmla="*/ 85725 h 150831"/>
                <a:gd name="connsiteX3" fmla="*/ 177800 w 177800"/>
                <a:gd name="connsiteY3" fmla="*/ 150831 h 150831"/>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5 h 150835"/>
                <a:gd name="connsiteX1" fmla="*/ 34925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00" h="150836">
                  <a:moveTo>
                    <a:pt x="0" y="150836"/>
                  </a:moveTo>
                  <a:cubicBezTo>
                    <a:pt x="1027" y="147979"/>
                    <a:pt x="42665" y="108357"/>
                    <a:pt x="56819" y="85872"/>
                  </a:cubicBezTo>
                  <a:cubicBezTo>
                    <a:pt x="72364" y="61177"/>
                    <a:pt x="90404" y="679"/>
                    <a:pt x="88900" y="5"/>
                  </a:cubicBezTo>
                  <a:cubicBezTo>
                    <a:pt x="87526" y="-611"/>
                    <a:pt x="110699" y="55828"/>
                    <a:pt x="126574" y="84403"/>
                  </a:cubicBezTo>
                  <a:cubicBezTo>
                    <a:pt x="142986" y="112518"/>
                    <a:pt x="175984" y="148595"/>
                    <a:pt x="177800" y="150836"/>
                  </a:cubicBezTo>
                </a:path>
              </a:pathLst>
            </a:custGeom>
            <a:noFill/>
            <a:ln w="15875">
              <a:solidFill>
                <a:srgbClr val="1A7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p>
          </p:txBody>
        </p:sp>
        <p:cxnSp>
          <p:nvCxnSpPr>
            <p:cNvPr id="11" name="Gerader Verbinder 10">
              <a:extLst>
                <a:ext uri="{FF2B5EF4-FFF2-40B4-BE49-F238E27FC236}">
                  <a16:creationId xmlns:a16="http://schemas.microsoft.com/office/drawing/2014/main" id="{9DA42C5F-3CAB-6A04-855A-2014B13F2D6E}"/>
                </a:ext>
              </a:extLst>
            </p:cNvPr>
            <p:cNvCxnSpPr/>
            <p:nvPr/>
          </p:nvCxnSpPr>
          <p:spPr>
            <a:xfrm flipH="1">
              <a:off x="4187820" y="3556988"/>
              <a:ext cx="860290" cy="0"/>
            </a:xfrm>
            <a:prstGeom prst="line">
              <a:avLst/>
            </a:prstGeom>
            <a:ln w="15875">
              <a:solidFill>
                <a:srgbClr val="1A70B8"/>
              </a:solidFill>
            </a:ln>
          </p:spPr>
          <p:style>
            <a:lnRef idx="1">
              <a:schemeClr val="accent1"/>
            </a:lnRef>
            <a:fillRef idx="0">
              <a:schemeClr val="accent1"/>
            </a:fillRef>
            <a:effectRef idx="0">
              <a:schemeClr val="accent1"/>
            </a:effectRef>
            <a:fontRef idx="minor">
              <a:schemeClr val="tx1"/>
            </a:fontRef>
          </p:style>
        </p:cxnSp>
      </p:grpSp>
      <p:grpSp>
        <p:nvGrpSpPr>
          <p:cNvPr id="12" name="Gruppieren 11">
            <a:extLst>
              <a:ext uri="{FF2B5EF4-FFF2-40B4-BE49-F238E27FC236}">
                <a16:creationId xmlns:a16="http://schemas.microsoft.com/office/drawing/2014/main" id="{7DF3EBD2-1B91-C1EB-9038-7F04CC277E94}"/>
              </a:ext>
            </a:extLst>
          </p:cNvPr>
          <p:cNvGrpSpPr/>
          <p:nvPr/>
        </p:nvGrpSpPr>
        <p:grpSpPr>
          <a:xfrm>
            <a:off x="1040749" y="5206087"/>
            <a:ext cx="829382" cy="193001"/>
            <a:chOff x="4187820" y="3480835"/>
            <a:chExt cx="954678" cy="149577"/>
          </a:xfrm>
        </p:grpSpPr>
        <p:sp>
          <p:nvSpPr>
            <p:cNvPr id="13" name="Dreieck 21">
              <a:extLst>
                <a:ext uri="{FF2B5EF4-FFF2-40B4-BE49-F238E27FC236}">
                  <a16:creationId xmlns:a16="http://schemas.microsoft.com/office/drawing/2014/main" id="{97C39C4C-9268-8FB3-FF67-0BFC833D4C64}"/>
                </a:ext>
              </a:extLst>
            </p:cNvPr>
            <p:cNvSpPr>
              <a:spLocks noChangeAspect="1"/>
            </p:cNvSpPr>
            <p:nvPr/>
          </p:nvSpPr>
          <p:spPr>
            <a:xfrm rot="16260000" flipH="1" flipV="1">
              <a:off x="5013709" y="3501624"/>
              <a:ext cx="149577" cy="108000"/>
            </a:xfrm>
            <a:custGeom>
              <a:avLst/>
              <a:gdLst>
                <a:gd name="connsiteX0" fmla="*/ 0 w 177800"/>
                <a:gd name="connsiteY0" fmla="*/ 150831 h 150831"/>
                <a:gd name="connsiteX1" fmla="*/ 88900 w 177800"/>
                <a:gd name="connsiteY1" fmla="*/ 0 h 150831"/>
                <a:gd name="connsiteX2" fmla="*/ 177800 w 177800"/>
                <a:gd name="connsiteY2" fmla="*/ 150831 h 150831"/>
                <a:gd name="connsiteX3" fmla="*/ 0 w 177800"/>
                <a:gd name="connsiteY3" fmla="*/ 150831 h 150831"/>
                <a:gd name="connsiteX0" fmla="*/ 0 w 177800"/>
                <a:gd name="connsiteY0" fmla="*/ 150831 h 155575"/>
                <a:gd name="connsiteX1" fmla="*/ 88900 w 177800"/>
                <a:gd name="connsiteY1" fmla="*/ 0 h 155575"/>
                <a:gd name="connsiteX2" fmla="*/ 177800 w 177800"/>
                <a:gd name="connsiteY2" fmla="*/ 150831 h 155575"/>
                <a:gd name="connsiteX3" fmla="*/ 85725 w 177800"/>
                <a:gd name="connsiteY3" fmla="*/ 155575 h 155575"/>
                <a:gd name="connsiteX4" fmla="*/ 0 w 177800"/>
                <a:gd name="connsiteY4" fmla="*/ 150831 h 155575"/>
                <a:gd name="connsiteX0" fmla="*/ 85725 w 177800"/>
                <a:gd name="connsiteY0" fmla="*/ 155575 h 247015"/>
                <a:gd name="connsiteX1" fmla="*/ 0 w 177800"/>
                <a:gd name="connsiteY1" fmla="*/ 150831 h 247015"/>
                <a:gd name="connsiteX2" fmla="*/ 88900 w 177800"/>
                <a:gd name="connsiteY2" fmla="*/ 0 h 247015"/>
                <a:gd name="connsiteX3" fmla="*/ 177800 w 177800"/>
                <a:gd name="connsiteY3" fmla="*/ 150831 h 247015"/>
                <a:gd name="connsiteX4" fmla="*/ 177165 w 177800"/>
                <a:gd name="connsiteY4" fmla="*/ 247015 h 247015"/>
                <a:gd name="connsiteX0" fmla="*/ 85725 w 177800"/>
                <a:gd name="connsiteY0" fmla="*/ 155575 h 155575"/>
                <a:gd name="connsiteX1" fmla="*/ 0 w 177800"/>
                <a:gd name="connsiteY1" fmla="*/ 150831 h 155575"/>
                <a:gd name="connsiteX2" fmla="*/ 88900 w 177800"/>
                <a:gd name="connsiteY2" fmla="*/ 0 h 155575"/>
                <a:gd name="connsiteX3" fmla="*/ 177800 w 177800"/>
                <a:gd name="connsiteY3" fmla="*/ 150831 h 155575"/>
                <a:gd name="connsiteX0" fmla="*/ 0 w 177800"/>
                <a:gd name="connsiteY0" fmla="*/ 150831 h 150831"/>
                <a:gd name="connsiteX1" fmla="*/ 88900 w 177800"/>
                <a:gd name="connsiteY1" fmla="*/ 0 h 150831"/>
                <a:gd name="connsiteX2" fmla="*/ 177800 w 177800"/>
                <a:gd name="connsiteY2" fmla="*/ 150831 h 150831"/>
                <a:gd name="connsiteX0" fmla="*/ 0 w 177800"/>
                <a:gd name="connsiteY0" fmla="*/ 150831 h 150831"/>
                <a:gd name="connsiteX1" fmla="*/ 88900 w 177800"/>
                <a:gd name="connsiteY1" fmla="*/ 0 h 150831"/>
                <a:gd name="connsiteX2" fmla="*/ 136525 w 177800"/>
                <a:gd name="connsiteY2" fmla="*/ 85725 h 150831"/>
                <a:gd name="connsiteX3" fmla="*/ 177800 w 177800"/>
                <a:gd name="connsiteY3" fmla="*/ 150831 h 150831"/>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5 h 150835"/>
                <a:gd name="connsiteX1" fmla="*/ 34925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00" h="150836">
                  <a:moveTo>
                    <a:pt x="0" y="150836"/>
                  </a:moveTo>
                  <a:cubicBezTo>
                    <a:pt x="1027" y="147979"/>
                    <a:pt x="42665" y="108357"/>
                    <a:pt x="56819" y="85872"/>
                  </a:cubicBezTo>
                  <a:cubicBezTo>
                    <a:pt x="72364" y="61177"/>
                    <a:pt x="90404" y="679"/>
                    <a:pt x="88900" y="5"/>
                  </a:cubicBezTo>
                  <a:cubicBezTo>
                    <a:pt x="87526" y="-611"/>
                    <a:pt x="110699" y="55828"/>
                    <a:pt x="126574" y="84403"/>
                  </a:cubicBezTo>
                  <a:cubicBezTo>
                    <a:pt x="142986" y="112518"/>
                    <a:pt x="175984" y="148595"/>
                    <a:pt x="177800" y="150836"/>
                  </a:cubicBezTo>
                </a:path>
              </a:pathLst>
            </a:custGeom>
            <a:noFill/>
            <a:ln w="15875">
              <a:solidFill>
                <a:srgbClr val="1A7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p>
          </p:txBody>
        </p:sp>
        <p:cxnSp>
          <p:nvCxnSpPr>
            <p:cNvPr id="14" name="Gerader Verbinder 13">
              <a:extLst>
                <a:ext uri="{FF2B5EF4-FFF2-40B4-BE49-F238E27FC236}">
                  <a16:creationId xmlns:a16="http://schemas.microsoft.com/office/drawing/2014/main" id="{96A46516-256A-18DD-811C-1BC084A840B9}"/>
                </a:ext>
              </a:extLst>
            </p:cNvPr>
            <p:cNvCxnSpPr/>
            <p:nvPr/>
          </p:nvCxnSpPr>
          <p:spPr>
            <a:xfrm flipH="1">
              <a:off x="4187820" y="3556988"/>
              <a:ext cx="860290" cy="0"/>
            </a:xfrm>
            <a:prstGeom prst="line">
              <a:avLst/>
            </a:prstGeom>
            <a:ln w="15875">
              <a:solidFill>
                <a:srgbClr val="1A70B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8711016"/>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2BDA297-27A4-34DA-FBD7-1D67A9164B1C}"/>
              </a:ext>
            </a:extLst>
          </p:cNvPr>
          <p:cNvSpPr>
            <a:spLocks noGrp="1"/>
          </p:cNvSpPr>
          <p:nvPr>
            <p:ph sz="quarter" idx="13"/>
          </p:nvPr>
        </p:nvSpPr>
        <p:spPr/>
        <p:txBody>
          <a:bodyPr>
            <a:normAutofit/>
          </a:bodyPr>
          <a:lstStyle/>
          <a:p>
            <a:r>
              <a:rPr lang="de-DE" u="sng" dirty="0"/>
              <a:t>§ 8 Abs. 1 KVVG: Vier Jahre</a:t>
            </a:r>
          </a:p>
          <a:p>
            <a:pPr marL="342900" indent="-342900" algn="just">
              <a:spcBef>
                <a:spcPts val="600"/>
              </a:spcBef>
              <a:spcAft>
                <a:spcPts val="600"/>
              </a:spcAft>
              <a:buClr>
                <a:srgbClr val="AE0C21"/>
              </a:buClr>
              <a:buFont typeface="Wingdings" panose="05000000000000000000" pitchFamily="2" charset="2"/>
              <a:buChar char=""/>
              <a:defRPr/>
            </a:pPr>
            <a:r>
              <a:rPr lang="de-DE" dirty="0"/>
              <a:t>Das rollierende System ist nicht mehr vorgesehen.</a:t>
            </a:r>
            <a:endParaRPr kumimoji="0" lang="de-DE"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342900" indent="-342900" algn="just">
              <a:spcBef>
                <a:spcPts val="600"/>
              </a:spcBef>
              <a:spcAft>
                <a:spcPts val="600"/>
              </a:spcAft>
              <a:buClr>
                <a:srgbClr val="AE0C21"/>
              </a:buClr>
              <a:buFont typeface="Wingdings" panose="05000000000000000000" pitchFamily="2" charset="2"/>
              <a:buChar char=""/>
              <a:defRPr/>
            </a:pPr>
            <a:r>
              <a:rPr lang="de-DE" dirty="0"/>
              <a:t>Vorbereitung und Durchführung der Wahlen würden bei verkürzten Amtszeiten zu fast dauerhafter Arbeitsbelastung der Verantwortlichen führen.</a:t>
            </a:r>
          </a:p>
          <a:p>
            <a:pPr marL="342900" indent="-342900" algn="just">
              <a:spcBef>
                <a:spcPts val="600"/>
              </a:spcBef>
              <a:spcAft>
                <a:spcPts val="600"/>
              </a:spcAft>
              <a:buClr>
                <a:srgbClr val="AE0C21"/>
              </a:buClr>
              <a:buFont typeface="Wingdings" panose="05000000000000000000" pitchFamily="2" charset="2"/>
              <a:buChar char=""/>
              <a:defRPr/>
            </a:pPr>
            <a:r>
              <a:rPr lang="de-DE" dirty="0"/>
              <a:t>Durch hauptamtliche Unterstützung des KV und moderne Protokollführung sind trotzdem kaum Erfahrungs- und Kontinuitätsverlust zu befürchten.</a:t>
            </a:r>
          </a:p>
          <a:p>
            <a:pPr marL="342900" indent="-342900" algn="just">
              <a:spcBef>
                <a:spcPts val="600"/>
              </a:spcBef>
              <a:spcAft>
                <a:spcPts val="600"/>
              </a:spcAft>
              <a:buClr>
                <a:srgbClr val="AE0C21"/>
              </a:buClr>
              <a:buFont typeface="Wingdings" panose="05000000000000000000" pitchFamily="2" charset="2"/>
              <a:buChar char=""/>
              <a:defRPr/>
            </a:pPr>
            <a:r>
              <a:rPr lang="de-DE" dirty="0"/>
              <a:t>Möglichkeit der Verkürzung oder Verlängerung der Amtszeit besteht in Ausnahmefällen.</a:t>
            </a:r>
          </a:p>
          <a:p>
            <a:pPr marL="342900" marR="0" lvl="0" indent="-342900" algn="just" defTabSz="914400" rtl="0" eaLnBrk="1" fontAlgn="auto" latinLnBrk="0" hangingPunct="1">
              <a:lnSpc>
                <a:spcPct val="120000"/>
              </a:lnSpc>
              <a:spcBef>
                <a:spcPts val="600"/>
              </a:spcBef>
              <a:spcAft>
                <a:spcPts val="600"/>
              </a:spcAft>
              <a:buClr>
                <a:srgbClr val="AE0C21"/>
              </a:buClr>
              <a:buSzTx/>
              <a:buFont typeface="Wingdings" panose="05000000000000000000" pitchFamily="2" charset="2"/>
              <a:buChar char=""/>
              <a:tabLst/>
              <a:defRPr/>
            </a:pPr>
            <a:endParaRPr lang="de-DE" dirty="0"/>
          </a:p>
        </p:txBody>
      </p:sp>
      <p:sp>
        <p:nvSpPr>
          <p:cNvPr id="5" name="Titel 4">
            <a:extLst>
              <a:ext uri="{FF2B5EF4-FFF2-40B4-BE49-F238E27FC236}">
                <a16:creationId xmlns:a16="http://schemas.microsoft.com/office/drawing/2014/main" id="{6EEB1CF4-3C6B-BF2F-79EA-DF98F577F302}"/>
              </a:ext>
            </a:extLst>
          </p:cNvPr>
          <p:cNvSpPr>
            <a:spLocks noGrp="1"/>
          </p:cNvSpPr>
          <p:nvPr>
            <p:ph type="title"/>
          </p:nvPr>
        </p:nvSpPr>
        <p:spPr/>
        <p:txBody>
          <a:bodyPr/>
          <a:lstStyle/>
          <a:p>
            <a:r>
              <a:rPr lang="de-DE" dirty="0"/>
              <a:t>Amtszeiten, § 8 KVVG</a:t>
            </a:r>
          </a:p>
        </p:txBody>
      </p:sp>
      <p:sp>
        <p:nvSpPr>
          <p:cNvPr id="3" name="Fußzeilenplatzhalter 2">
            <a:extLst>
              <a:ext uri="{FF2B5EF4-FFF2-40B4-BE49-F238E27FC236}">
                <a16:creationId xmlns:a16="http://schemas.microsoft.com/office/drawing/2014/main" id="{8F2F8FB8-55A4-E42B-FFE4-744ADDBE3016}"/>
              </a:ext>
            </a:extLst>
          </p:cNvPr>
          <p:cNvSpPr>
            <a:spLocks noGrp="1"/>
          </p:cNvSpPr>
          <p:nvPr>
            <p:ph type="ftr" sz="quarter" idx="11"/>
          </p:nvPr>
        </p:nvSpPr>
        <p:spPr/>
        <p:txBody>
          <a:bodyPr/>
          <a:lstStyle/>
          <a:p>
            <a:pPr>
              <a:defRPr/>
            </a:pPr>
            <a:r>
              <a:rPr lang="de-DE"/>
              <a:t>Stand: Januar 2025</a:t>
            </a:r>
            <a:endParaRPr lang="de-DE" dirty="0"/>
          </a:p>
        </p:txBody>
      </p:sp>
    </p:spTree>
    <p:extLst>
      <p:ext uri="{BB962C8B-B14F-4D97-AF65-F5344CB8AC3E}">
        <p14:creationId xmlns:p14="http://schemas.microsoft.com/office/powerpoint/2010/main" val="2055820823"/>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59D9230-4570-B242-5E41-917900AE0B43}"/>
              </a:ext>
            </a:extLst>
          </p:cNvPr>
          <p:cNvSpPr>
            <a:spLocks noGrp="1"/>
          </p:cNvSpPr>
          <p:nvPr>
            <p:ph sz="quarter" idx="13"/>
          </p:nvPr>
        </p:nvSpPr>
        <p:spPr/>
        <p:txBody>
          <a:bodyPr/>
          <a:lstStyle/>
          <a:p>
            <a:pPr marL="342900" indent="-342900" algn="just">
              <a:spcBef>
                <a:spcPts val="600"/>
              </a:spcBef>
              <a:spcAft>
                <a:spcPts val="600"/>
              </a:spcAft>
              <a:buClr>
                <a:srgbClr val="AE0C21"/>
              </a:buClr>
              <a:buFont typeface="Wingdings" panose="05000000000000000000" pitchFamily="2" charset="2"/>
              <a:buChar char=""/>
              <a:defRPr/>
            </a:pPr>
            <a:r>
              <a:rPr lang="de-DE" dirty="0"/>
              <a:t>Ersatzmitglieder treten in KV ein, wenn Wahl nicht angenommen wird oder die Mitgliedschaft vorzeitig endet   (§ 9 Abs. 1 KVVG).</a:t>
            </a:r>
          </a:p>
          <a:p>
            <a:pPr marL="342900" indent="-342900" algn="just">
              <a:spcBef>
                <a:spcPts val="600"/>
              </a:spcBef>
              <a:spcAft>
                <a:spcPts val="600"/>
              </a:spcAft>
              <a:buClr>
                <a:srgbClr val="AE0C21"/>
              </a:buClr>
              <a:buFont typeface="Wingdings" panose="05000000000000000000" pitchFamily="2" charset="2"/>
              <a:buChar char=""/>
              <a:defRPr/>
            </a:pPr>
            <a:r>
              <a:rPr lang="de-DE" dirty="0"/>
              <a:t>Zuwahl durch Kirchenvorstand, wenn keine Ersatzmitglieder mehr vorhanden </a:t>
            </a:r>
            <a:endParaRPr lang="de-DE" dirty="0">
              <a:sym typeface="Wingdings" panose="05000000000000000000" pitchFamily="2" charset="2"/>
            </a:endParaRPr>
          </a:p>
          <a:p>
            <a:pPr algn="just">
              <a:spcBef>
                <a:spcPts val="600"/>
              </a:spcBef>
              <a:spcAft>
                <a:spcPts val="600"/>
              </a:spcAft>
              <a:buClr>
                <a:srgbClr val="AE0C21"/>
              </a:buClr>
              <a:defRPr/>
            </a:pPr>
            <a:r>
              <a:rPr lang="de-DE" dirty="0">
                <a:sym typeface="Wingdings" panose="05000000000000000000" pitchFamily="2" charset="2"/>
              </a:rPr>
              <a:t>		 unverzüglich, spätestens in der übernächsten Sitzung </a:t>
            </a:r>
            <a:r>
              <a:rPr lang="de-DE" dirty="0"/>
              <a:t>(§ 9 Abs. 2 S. 1 KVVG).</a:t>
            </a:r>
          </a:p>
          <a:p>
            <a:pPr marL="342900" indent="-342900" algn="just">
              <a:spcBef>
                <a:spcPts val="600"/>
              </a:spcBef>
              <a:spcAft>
                <a:spcPts val="600"/>
              </a:spcAft>
              <a:buClr>
                <a:srgbClr val="AE0C21"/>
              </a:buClr>
              <a:buFont typeface="Wingdings" panose="05000000000000000000" pitchFamily="2" charset="2"/>
              <a:buChar char=""/>
              <a:defRPr/>
            </a:pPr>
            <a:r>
              <a:rPr lang="de-DE" dirty="0"/>
              <a:t>Kirchenvorstand bleibt auch nach Ausscheiden von Mitgliedern beschlussfähig (vgl. § 17 KVVG).</a:t>
            </a:r>
          </a:p>
          <a:p>
            <a:pPr marL="342900" indent="-342900" algn="just">
              <a:spcBef>
                <a:spcPts val="600"/>
              </a:spcBef>
              <a:spcAft>
                <a:spcPts val="600"/>
              </a:spcAft>
              <a:buClr>
                <a:srgbClr val="AE0C21"/>
              </a:buClr>
              <a:buFont typeface="Wingdings" panose="05000000000000000000" pitchFamily="2" charset="2"/>
              <a:buChar char=""/>
              <a:defRPr/>
            </a:pPr>
            <a:r>
              <a:rPr lang="de-DE" dirty="0"/>
              <a:t>Zuwahl ist nur statthaft, solange noch mindestens die Hälfte der gewählten Mitglieder vorhanden ist.</a:t>
            </a:r>
          </a:p>
          <a:p>
            <a:pPr algn="just">
              <a:spcBef>
                <a:spcPts val="600"/>
              </a:spcBef>
              <a:spcAft>
                <a:spcPts val="600"/>
              </a:spcAft>
              <a:buClr>
                <a:srgbClr val="AE0C21"/>
              </a:buClr>
              <a:defRPr/>
            </a:pPr>
            <a:endParaRPr lang="de-DE" dirty="0"/>
          </a:p>
        </p:txBody>
      </p:sp>
      <p:sp>
        <p:nvSpPr>
          <p:cNvPr id="3" name="Titel 2">
            <a:extLst>
              <a:ext uri="{FF2B5EF4-FFF2-40B4-BE49-F238E27FC236}">
                <a16:creationId xmlns:a16="http://schemas.microsoft.com/office/drawing/2014/main" id="{655152B3-67E1-E02F-BC10-118B776C5C7E}"/>
              </a:ext>
            </a:extLst>
          </p:cNvPr>
          <p:cNvSpPr>
            <a:spLocks noGrp="1"/>
          </p:cNvSpPr>
          <p:nvPr>
            <p:ph type="title"/>
          </p:nvPr>
        </p:nvSpPr>
        <p:spPr/>
        <p:txBody>
          <a:bodyPr/>
          <a:lstStyle/>
          <a:p>
            <a:r>
              <a:rPr lang="de-DE" dirty="0"/>
              <a:t>Ersatzmitglieder und Hinzuwahl, § 9 KVVG</a:t>
            </a:r>
          </a:p>
        </p:txBody>
      </p:sp>
      <p:sp>
        <p:nvSpPr>
          <p:cNvPr id="4" name="Fußzeilenplatzhalter 3">
            <a:extLst>
              <a:ext uri="{FF2B5EF4-FFF2-40B4-BE49-F238E27FC236}">
                <a16:creationId xmlns:a16="http://schemas.microsoft.com/office/drawing/2014/main" id="{53CA08FB-3BE9-AD72-56A9-325EED186AC6}"/>
              </a:ext>
            </a:extLst>
          </p:cNvPr>
          <p:cNvSpPr>
            <a:spLocks noGrp="1"/>
          </p:cNvSpPr>
          <p:nvPr>
            <p:ph type="ftr" sz="quarter" idx="11"/>
          </p:nvPr>
        </p:nvSpPr>
        <p:spPr/>
        <p:txBody>
          <a:bodyPr/>
          <a:lstStyle/>
          <a:p>
            <a:pPr>
              <a:defRPr/>
            </a:pPr>
            <a:r>
              <a:rPr lang="de-DE"/>
              <a:t>Stand: Januar 2025</a:t>
            </a:r>
            <a:endParaRPr lang="de-DE" dirty="0"/>
          </a:p>
        </p:txBody>
      </p:sp>
      <p:grpSp>
        <p:nvGrpSpPr>
          <p:cNvPr id="6" name="Gruppieren 5">
            <a:extLst>
              <a:ext uri="{FF2B5EF4-FFF2-40B4-BE49-F238E27FC236}">
                <a16:creationId xmlns:a16="http://schemas.microsoft.com/office/drawing/2014/main" id="{E4237C65-FB43-FB1E-A5C1-0E38BB7C82A3}"/>
              </a:ext>
            </a:extLst>
          </p:cNvPr>
          <p:cNvGrpSpPr/>
          <p:nvPr/>
        </p:nvGrpSpPr>
        <p:grpSpPr>
          <a:xfrm>
            <a:off x="1158240" y="2867487"/>
            <a:ext cx="829382" cy="193001"/>
            <a:chOff x="4187820" y="3480835"/>
            <a:chExt cx="954678" cy="149577"/>
          </a:xfrm>
        </p:grpSpPr>
        <p:sp>
          <p:nvSpPr>
            <p:cNvPr id="7" name="Dreieck 21">
              <a:extLst>
                <a:ext uri="{FF2B5EF4-FFF2-40B4-BE49-F238E27FC236}">
                  <a16:creationId xmlns:a16="http://schemas.microsoft.com/office/drawing/2014/main" id="{424F6F8D-2FEF-3DDC-62EA-B23D4D175339}"/>
                </a:ext>
              </a:extLst>
            </p:cNvPr>
            <p:cNvSpPr>
              <a:spLocks noChangeAspect="1"/>
            </p:cNvSpPr>
            <p:nvPr/>
          </p:nvSpPr>
          <p:spPr>
            <a:xfrm rot="16260000" flipH="1" flipV="1">
              <a:off x="5013709" y="3501624"/>
              <a:ext cx="149577" cy="108000"/>
            </a:xfrm>
            <a:custGeom>
              <a:avLst/>
              <a:gdLst>
                <a:gd name="connsiteX0" fmla="*/ 0 w 177800"/>
                <a:gd name="connsiteY0" fmla="*/ 150831 h 150831"/>
                <a:gd name="connsiteX1" fmla="*/ 88900 w 177800"/>
                <a:gd name="connsiteY1" fmla="*/ 0 h 150831"/>
                <a:gd name="connsiteX2" fmla="*/ 177800 w 177800"/>
                <a:gd name="connsiteY2" fmla="*/ 150831 h 150831"/>
                <a:gd name="connsiteX3" fmla="*/ 0 w 177800"/>
                <a:gd name="connsiteY3" fmla="*/ 150831 h 150831"/>
                <a:gd name="connsiteX0" fmla="*/ 0 w 177800"/>
                <a:gd name="connsiteY0" fmla="*/ 150831 h 155575"/>
                <a:gd name="connsiteX1" fmla="*/ 88900 w 177800"/>
                <a:gd name="connsiteY1" fmla="*/ 0 h 155575"/>
                <a:gd name="connsiteX2" fmla="*/ 177800 w 177800"/>
                <a:gd name="connsiteY2" fmla="*/ 150831 h 155575"/>
                <a:gd name="connsiteX3" fmla="*/ 85725 w 177800"/>
                <a:gd name="connsiteY3" fmla="*/ 155575 h 155575"/>
                <a:gd name="connsiteX4" fmla="*/ 0 w 177800"/>
                <a:gd name="connsiteY4" fmla="*/ 150831 h 155575"/>
                <a:gd name="connsiteX0" fmla="*/ 85725 w 177800"/>
                <a:gd name="connsiteY0" fmla="*/ 155575 h 247015"/>
                <a:gd name="connsiteX1" fmla="*/ 0 w 177800"/>
                <a:gd name="connsiteY1" fmla="*/ 150831 h 247015"/>
                <a:gd name="connsiteX2" fmla="*/ 88900 w 177800"/>
                <a:gd name="connsiteY2" fmla="*/ 0 h 247015"/>
                <a:gd name="connsiteX3" fmla="*/ 177800 w 177800"/>
                <a:gd name="connsiteY3" fmla="*/ 150831 h 247015"/>
                <a:gd name="connsiteX4" fmla="*/ 177165 w 177800"/>
                <a:gd name="connsiteY4" fmla="*/ 247015 h 247015"/>
                <a:gd name="connsiteX0" fmla="*/ 85725 w 177800"/>
                <a:gd name="connsiteY0" fmla="*/ 155575 h 155575"/>
                <a:gd name="connsiteX1" fmla="*/ 0 w 177800"/>
                <a:gd name="connsiteY1" fmla="*/ 150831 h 155575"/>
                <a:gd name="connsiteX2" fmla="*/ 88900 w 177800"/>
                <a:gd name="connsiteY2" fmla="*/ 0 h 155575"/>
                <a:gd name="connsiteX3" fmla="*/ 177800 w 177800"/>
                <a:gd name="connsiteY3" fmla="*/ 150831 h 155575"/>
                <a:gd name="connsiteX0" fmla="*/ 0 w 177800"/>
                <a:gd name="connsiteY0" fmla="*/ 150831 h 150831"/>
                <a:gd name="connsiteX1" fmla="*/ 88900 w 177800"/>
                <a:gd name="connsiteY1" fmla="*/ 0 h 150831"/>
                <a:gd name="connsiteX2" fmla="*/ 177800 w 177800"/>
                <a:gd name="connsiteY2" fmla="*/ 150831 h 150831"/>
                <a:gd name="connsiteX0" fmla="*/ 0 w 177800"/>
                <a:gd name="connsiteY0" fmla="*/ 150831 h 150831"/>
                <a:gd name="connsiteX1" fmla="*/ 88900 w 177800"/>
                <a:gd name="connsiteY1" fmla="*/ 0 h 150831"/>
                <a:gd name="connsiteX2" fmla="*/ 136525 w 177800"/>
                <a:gd name="connsiteY2" fmla="*/ 85725 h 150831"/>
                <a:gd name="connsiteX3" fmla="*/ 177800 w 177800"/>
                <a:gd name="connsiteY3" fmla="*/ 150831 h 150831"/>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5 h 150835"/>
                <a:gd name="connsiteX1" fmla="*/ 34925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00" h="150836">
                  <a:moveTo>
                    <a:pt x="0" y="150836"/>
                  </a:moveTo>
                  <a:cubicBezTo>
                    <a:pt x="1027" y="147979"/>
                    <a:pt x="42665" y="108357"/>
                    <a:pt x="56819" y="85872"/>
                  </a:cubicBezTo>
                  <a:cubicBezTo>
                    <a:pt x="72364" y="61177"/>
                    <a:pt x="90404" y="679"/>
                    <a:pt x="88900" y="5"/>
                  </a:cubicBezTo>
                  <a:cubicBezTo>
                    <a:pt x="87526" y="-611"/>
                    <a:pt x="110699" y="55828"/>
                    <a:pt x="126574" y="84403"/>
                  </a:cubicBezTo>
                  <a:cubicBezTo>
                    <a:pt x="142986" y="112518"/>
                    <a:pt x="175984" y="148595"/>
                    <a:pt x="177800" y="150836"/>
                  </a:cubicBezTo>
                </a:path>
              </a:pathLst>
            </a:custGeom>
            <a:noFill/>
            <a:ln w="15875">
              <a:solidFill>
                <a:srgbClr val="1A7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p>
          </p:txBody>
        </p:sp>
        <p:cxnSp>
          <p:nvCxnSpPr>
            <p:cNvPr id="8" name="Gerader Verbinder 7">
              <a:extLst>
                <a:ext uri="{FF2B5EF4-FFF2-40B4-BE49-F238E27FC236}">
                  <a16:creationId xmlns:a16="http://schemas.microsoft.com/office/drawing/2014/main" id="{CE73763A-E2D0-71DA-C2EB-360FC6C22A66}"/>
                </a:ext>
              </a:extLst>
            </p:cNvPr>
            <p:cNvCxnSpPr/>
            <p:nvPr/>
          </p:nvCxnSpPr>
          <p:spPr>
            <a:xfrm flipH="1">
              <a:off x="4187820" y="3556988"/>
              <a:ext cx="860290" cy="0"/>
            </a:xfrm>
            <a:prstGeom prst="line">
              <a:avLst/>
            </a:prstGeom>
            <a:ln w="15875">
              <a:solidFill>
                <a:srgbClr val="1A70B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71246126"/>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9A8C482-D424-3DA4-1D5C-9F0D9EF31E02}"/>
              </a:ext>
            </a:extLst>
          </p:cNvPr>
          <p:cNvSpPr>
            <a:spLocks noGrp="1"/>
          </p:cNvSpPr>
          <p:nvPr>
            <p:ph sz="quarter" idx="13"/>
          </p:nvPr>
        </p:nvSpPr>
        <p:spPr/>
        <p:txBody>
          <a:bodyPr>
            <a:normAutofit fontScale="92500"/>
          </a:bodyPr>
          <a:lstStyle/>
          <a:p>
            <a:pPr algn="just">
              <a:spcBef>
                <a:spcPts val="600"/>
              </a:spcBef>
              <a:spcAft>
                <a:spcPts val="600"/>
              </a:spcAft>
              <a:buClr>
                <a:srgbClr val="AE0C21"/>
              </a:buClr>
              <a:defRPr/>
            </a:pPr>
            <a:r>
              <a:rPr lang="de-DE" b="1" dirty="0">
                <a:ea typeface="Calibri" panose="020F0502020204030204" pitchFamily="34" charset="0"/>
                <a:cs typeface="Times New Roman" panose="02020603050405020304" pitchFamily="18" charset="0"/>
              </a:rPr>
              <a:t>Wahlalter:</a:t>
            </a:r>
          </a:p>
          <a:p>
            <a:pPr marL="342900" indent="-342900" algn="just">
              <a:spcBef>
                <a:spcPts val="600"/>
              </a:spcBef>
              <a:spcAft>
                <a:spcPts val="600"/>
              </a:spcAft>
              <a:buClr>
                <a:srgbClr val="AE0C21"/>
              </a:buClr>
              <a:buFont typeface="Wingdings" panose="05000000000000000000" pitchFamily="2" charset="2"/>
              <a:buChar char=""/>
              <a:defRPr/>
            </a:pPr>
            <a:r>
              <a:rPr lang="de-DE" dirty="0">
                <a:ea typeface="Calibri" panose="020F0502020204030204" pitchFamily="34" charset="0"/>
                <a:cs typeface="Times New Roman" panose="02020603050405020304" pitchFamily="18" charset="0"/>
              </a:rPr>
              <a:t>Wahlberechtigung bereits ab Vollendung des </a:t>
            </a:r>
            <a:r>
              <a:rPr lang="de-DE" b="1" dirty="0">
                <a:ea typeface="Calibri" panose="020F0502020204030204" pitchFamily="34" charset="0"/>
                <a:cs typeface="Times New Roman" panose="02020603050405020304" pitchFamily="18" charset="0"/>
              </a:rPr>
              <a:t>16. </a:t>
            </a:r>
            <a:r>
              <a:rPr lang="de-DE" dirty="0">
                <a:ea typeface="Calibri" panose="020F0502020204030204" pitchFamily="34" charset="0"/>
                <a:cs typeface="Times New Roman" panose="02020603050405020304" pitchFamily="18" charset="0"/>
              </a:rPr>
              <a:t>Lebensjahres (§ 10 Abs. 1 KVVG).</a:t>
            </a:r>
          </a:p>
          <a:p>
            <a:pPr marL="342900" indent="-342900" algn="just">
              <a:spcBef>
                <a:spcPts val="600"/>
              </a:spcBef>
              <a:spcAft>
                <a:spcPts val="600"/>
              </a:spcAft>
              <a:buClr>
                <a:srgbClr val="AE0C21"/>
              </a:buClr>
              <a:buFont typeface="Wingdings" panose="05000000000000000000" pitchFamily="2" charset="2"/>
              <a:buChar char=""/>
              <a:defRPr/>
            </a:pP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Wählbar ab Vollendung des </a:t>
            </a:r>
            <a:r>
              <a:rPr kumimoji="0" lang="de-DE" sz="18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18. </a:t>
            </a: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Lebensjahres; das </a:t>
            </a:r>
            <a:r>
              <a:rPr kumimoji="0" lang="de-DE" sz="18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75. </a:t>
            </a: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Lebensjahr darf noch nicht vollendet sein (§ 11 Abs. 1 KVVG).</a:t>
            </a:r>
          </a:p>
          <a:p>
            <a:pPr algn="just">
              <a:spcBef>
                <a:spcPts val="600"/>
              </a:spcBef>
              <a:spcAft>
                <a:spcPts val="600"/>
              </a:spcAft>
              <a:buClr>
                <a:srgbClr val="AE0C21"/>
              </a:buClr>
              <a:defRPr/>
            </a:pPr>
            <a:r>
              <a:rPr lang="de-DE" b="1" dirty="0">
                <a:ea typeface="Arial" panose="020B0604020202020204" pitchFamily="34" charset="0"/>
                <a:cs typeface="Times New Roman" panose="02020603050405020304" pitchFamily="18" charset="0"/>
              </a:rPr>
              <a:t>Territorialprinzip (aktives und passives Wahlrecht):</a:t>
            </a:r>
          </a:p>
          <a:p>
            <a:pPr marL="342900" indent="-342900" algn="just">
              <a:spcBef>
                <a:spcPts val="600"/>
              </a:spcBef>
              <a:spcAft>
                <a:spcPts val="600"/>
              </a:spcAft>
              <a:buClr>
                <a:srgbClr val="AE0C21"/>
              </a:buClr>
              <a:buFont typeface="Wingdings" panose="05000000000000000000" pitchFamily="2" charset="2"/>
              <a:buChar char=""/>
              <a:defRPr/>
            </a:pPr>
            <a:r>
              <a:rPr lang="de-DE" u="sng" dirty="0">
                <a:ea typeface="Arial" panose="020B0604020202020204" pitchFamily="34" charset="0"/>
                <a:cs typeface="Times New Roman" panose="02020603050405020304" pitchFamily="18" charset="0"/>
              </a:rPr>
              <a:t>Grundsatz:</a:t>
            </a:r>
            <a:r>
              <a:rPr lang="de-DE" dirty="0">
                <a:ea typeface="Arial" panose="020B0604020202020204" pitchFamily="34" charset="0"/>
                <a:cs typeface="Times New Roman" panose="02020603050405020304" pitchFamily="18" charset="0"/>
              </a:rPr>
              <a:t> Begründung des Erstwohnsitzes in der Kirchengemeinde spätestens 6 Monate vor Wahltag (§ 10 Abs. 1 KVVG und § 11 Abs. 1 KVVG).</a:t>
            </a:r>
          </a:p>
          <a:p>
            <a:pPr marL="342900" indent="-342900" algn="just">
              <a:spcBef>
                <a:spcPts val="600"/>
              </a:spcBef>
              <a:spcAft>
                <a:spcPts val="600"/>
              </a:spcAft>
              <a:buClr>
                <a:srgbClr val="AE0C21"/>
              </a:buClr>
              <a:buFont typeface="Wingdings" panose="05000000000000000000" pitchFamily="2" charset="2"/>
              <a:buChar char=""/>
              <a:defRPr/>
            </a:pPr>
            <a:r>
              <a:rPr lang="de-DE" u="sng" dirty="0">
                <a:ea typeface="Arial" panose="020B0604020202020204" pitchFamily="34" charset="0"/>
                <a:cs typeface="Times New Roman" panose="02020603050405020304" pitchFamily="18" charset="0"/>
              </a:rPr>
              <a:t>Ausnahme:</a:t>
            </a:r>
            <a:r>
              <a:rPr lang="de-DE" dirty="0">
                <a:ea typeface="Arial" panose="020B0604020202020204" pitchFamily="34" charset="0"/>
                <a:cs typeface="Times New Roman" panose="02020603050405020304" pitchFamily="18" charset="0"/>
              </a:rPr>
              <a:t> Begründung des Erstwohnsitzes außerhalb der Kirchengemeinde aber innerhalb der Erzdiözese PB oder in einer an die Erzdiözese PB unmittelbar angrenzenden (Erz-)Diözese (§ 10 Abs. 3 KVVG und § 11 Abs. 1 KVVG).</a:t>
            </a:r>
          </a:p>
          <a:p>
            <a:pPr marL="342900" indent="-342900" algn="just">
              <a:spcBef>
                <a:spcPts val="600"/>
              </a:spcBef>
              <a:spcAft>
                <a:spcPts val="600"/>
              </a:spcAft>
              <a:buClr>
                <a:srgbClr val="AE0C21"/>
              </a:buClr>
              <a:buFont typeface="Wingdings" panose="05000000000000000000" pitchFamily="2" charset="2"/>
              <a:buChar char=""/>
              <a:defRPr/>
            </a:pPr>
            <a:r>
              <a:rPr lang="de-DE" u="sng" dirty="0">
                <a:ea typeface="Arial" panose="020B0604020202020204" pitchFamily="34" charset="0"/>
                <a:cs typeface="Times New Roman" panose="02020603050405020304" pitchFamily="18" charset="0"/>
              </a:rPr>
              <a:t>Beachte:</a:t>
            </a:r>
            <a:r>
              <a:rPr lang="de-DE" dirty="0">
                <a:ea typeface="Arial" panose="020B0604020202020204" pitchFamily="34" charset="0"/>
                <a:cs typeface="Times New Roman" panose="02020603050405020304" pitchFamily="18" charset="0"/>
              </a:rPr>
              <a:t> Das aktive und passive Wahlrecht kann jeweils nur in einer Kirchengemeinde ausgeübt werden (§ 10 Abs. 3 S. 2 KVVG und § 11 Abs. 2 KVVG).</a:t>
            </a:r>
          </a:p>
          <a:p>
            <a:pPr marL="342900" indent="-342900" algn="just">
              <a:spcBef>
                <a:spcPts val="600"/>
              </a:spcBef>
              <a:spcAft>
                <a:spcPts val="600"/>
              </a:spcAft>
              <a:buClr>
                <a:srgbClr val="AE0C21"/>
              </a:buClr>
              <a:buFont typeface="Wingdings" panose="05000000000000000000" pitchFamily="2" charset="2"/>
              <a:buChar char=""/>
              <a:defRPr/>
            </a:pPr>
            <a:endPar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endParaRPr>
          </a:p>
          <a:p>
            <a:endParaRPr lang="de-DE" dirty="0"/>
          </a:p>
        </p:txBody>
      </p:sp>
      <p:sp>
        <p:nvSpPr>
          <p:cNvPr id="5" name="Titel 4">
            <a:extLst>
              <a:ext uri="{FF2B5EF4-FFF2-40B4-BE49-F238E27FC236}">
                <a16:creationId xmlns:a16="http://schemas.microsoft.com/office/drawing/2014/main" id="{716BC271-BBC5-7E3C-A7A4-8448DA669666}"/>
              </a:ext>
            </a:extLst>
          </p:cNvPr>
          <p:cNvSpPr>
            <a:spLocks noGrp="1"/>
          </p:cNvSpPr>
          <p:nvPr>
            <p:ph type="title"/>
          </p:nvPr>
        </p:nvSpPr>
        <p:spPr/>
        <p:txBody>
          <a:bodyPr/>
          <a:lstStyle/>
          <a:p>
            <a:r>
              <a:rPr lang="de-DE" dirty="0"/>
              <a:t>Wahlrecht I</a:t>
            </a:r>
          </a:p>
        </p:txBody>
      </p:sp>
      <p:sp>
        <p:nvSpPr>
          <p:cNvPr id="3" name="Fußzeilenplatzhalter 2">
            <a:extLst>
              <a:ext uri="{FF2B5EF4-FFF2-40B4-BE49-F238E27FC236}">
                <a16:creationId xmlns:a16="http://schemas.microsoft.com/office/drawing/2014/main" id="{07E5866E-3A69-4462-CF20-B652AAF96EB9}"/>
              </a:ext>
            </a:extLst>
          </p:cNvPr>
          <p:cNvSpPr>
            <a:spLocks noGrp="1"/>
          </p:cNvSpPr>
          <p:nvPr>
            <p:ph type="ftr" sz="quarter" idx="11"/>
          </p:nvPr>
        </p:nvSpPr>
        <p:spPr/>
        <p:txBody>
          <a:bodyPr/>
          <a:lstStyle/>
          <a:p>
            <a:pPr>
              <a:defRPr/>
            </a:pPr>
            <a:r>
              <a:rPr lang="de-DE"/>
              <a:t>Stand: Januar 2025</a:t>
            </a:r>
            <a:endParaRPr lang="de-DE" dirty="0"/>
          </a:p>
        </p:txBody>
      </p:sp>
    </p:spTree>
    <p:extLst>
      <p:ext uri="{BB962C8B-B14F-4D97-AF65-F5344CB8AC3E}">
        <p14:creationId xmlns:p14="http://schemas.microsoft.com/office/powerpoint/2010/main" val="1713126691"/>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F2CB738-38DA-7691-CFD4-D44C443C6D54}"/>
              </a:ext>
            </a:extLst>
          </p:cNvPr>
          <p:cNvSpPr>
            <a:spLocks noGrp="1"/>
          </p:cNvSpPr>
          <p:nvPr>
            <p:ph type="body" sz="quarter" idx="14"/>
          </p:nvPr>
        </p:nvSpPr>
        <p:spPr/>
        <p:txBody>
          <a:bodyPr/>
          <a:lstStyle/>
          <a:p>
            <a:r>
              <a:rPr lang="de-DE" dirty="0"/>
              <a:t>Die Modernisierung des Kirchenvorstandsrechts</a:t>
            </a:r>
          </a:p>
        </p:txBody>
      </p:sp>
      <p:sp>
        <p:nvSpPr>
          <p:cNvPr id="3" name="Textplatzhalter 2">
            <a:extLst>
              <a:ext uri="{FF2B5EF4-FFF2-40B4-BE49-F238E27FC236}">
                <a16:creationId xmlns:a16="http://schemas.microsoft.com/office/drawing/2014/main" id="{C01B4782-A197-789E-E300-3FD825F287E9}"/>
              </a:ext>
            </a:extLst>
          </p:cNvPr>
          <p:cNvSpPr>
            <a:spLocks noGrp="1"/>
          </p:cNvSpPr>
          <p:nvPr>
            <p:ph type="body" sz="quarter" idx="15"/>
          </p:nvPr>
        </p:nvSpPr>
        <p:spPr/>
        <p:txBody>
          <a:bodyPr/>
          <a:lstStyle/>
          <a:p>
            <a:r>
              <a:rPr lang="de-DE" dirty="0"/>
              <a:t>Aus Landesrecht wird kirchliches Recht</a:t>
            </a:r>
          </a:p>
        </p:txBody>
      </p:sp>
    </p:spTree>
    <p:extLst>
      <p:ext uri="{BB962C8B-B14F-4D97-AF65-F5344CB8AC3E}">
        <p14:creationId xmlns:p14="http://schemas.microsoft.com/office/powerpoint/2010/main" val="124742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4F7D4A8-C319-FE5C-9A5B-C169D53295CE}"/>
              </a:ext>
            </a:extLst>
          </p:cNvPr>
          <p:cNvSpPr>
            <a:spLocks noGrp="1"/>
          </p:cNvSpPr>
          <p:nvPr>
            <p:ph sz="quarter" idx="13"/>
          </p:nvPr>
        </p:nvSpPr>
        <p:spPr>
          <a:xfrm>
            <a:off x="213838" y="1458912"/>
            <a:ext cx="11758562" cy="4995154"/>
          </a:xfrm>
        </p:spPr>
        <p:txBody>
          <a:bodyPr>
            <a:normAutofit/>
          </a:bodyPr>
          <a:lstStyle/>
          <a:p>
            <a:pPr marL="342900" indent="-342900" algn="just">
              <a:spcBef>
                <a:spcPts val="600"/>
              </a:spcBef>
              <a:spcAft>
                <a:spcPts val="600"/>
              </a:spcAft>
              <a:buClr>
                <a:srgbClr val="AE0C21"/>
              </a:buClr>
              <a:buFont typeface="Wingdings" panose="05000000000000000000" pitchFamily="2" charset="2"/>
              <a:buChar char=""/>
              <a:defRPr/>
            </a:pPr>
            <a:r>
              <a:rPr lang="de-DE" dirty="0">
                <a:ea typeface="Calibri" panose="020F0502020204030204" pitchFamily="34" charset="0"/>
                <a:cs typeface="Times New Roman" panose="02020603050405020304" pitchFamily="18" charset="0"/>
              </a:rPr>
              <a:t>Ausschluss von der Wählbarkeit für Personen, die in einem Beschäftigungsverhältnis zur Kirchengemeinde, zum Pfarrer (…) stehen oder die zu einem haupt- oder nebenamtlichen Dienst in der Kirchengemeinde bestellt sind (§ 11 Abs. 4 S. 1 </a:t>
            </a:r>
            <a:r>
              <a:rPr lang="de-DE" dirty="0" err="1">
                <a:ea typeface="Calibri" panose="020F0502020204030204" pitchFamily="34" charset="0"/>
                <a:cs typeface="Times New Roman" panose="02020603050405020304" pitchFamily="18" charset="0"/>
              </a:rPr>
              <a:t>lit</a:t>
            </a:r>
            <a:r>
              <a:rPr lang="de-DE" dirty="0">
                <a:ea typeface="Calibri" panose="020F0502020204030204" pitchFamily="34" charset="0"/>
                <a:cs typeface="Times New Roman" panose="02020603050405020304" pitchFamily="18" charset="0"/>
              </a:rPr>
              <a:t>. a) KVVG):</a:t>
            </a:r>
          </a:p>
          <a:p>
            <a:pPr marL="857250" lvl="1" indent="-342900" algn="just">
              <a:spcBef>
                <a:spcPts val="600"/>
              </a:spcBef>
              <a:spcAft>
                <a:spcPts val="600"/>
              </a:spcAft>
              <a:buClr>
                <a:srgbClr val="AE0C21"/>
              </a:buClr>
              <a:buFont typeface="Wingdings" panose="05000000000000000000" pitchFamily="2" charset="2"/>
              <a:buChar char=""/>
              <a:defRPr/>
            </a:pPr>
            <a:r>
              <a:rPr lang="de-DE" dirty="0">
                <a:ea typeface="Calibri" panose="020F0502020204030204" pitchFamily="34" charset="0"/>
                <a:cs typeface="Times New Roman" panose="02020603050405020304" pitchFamily="18" charset="0"/>
              </a:rPr>
              <a:t>Entgeltliche Beschäftigungsverhältnisse, unabhängig von Anstellungsträgerschaft.</a:t>
            </a:r>
          </a:p>
          <a:p>
            <a:pPr marL="857250" lvl="1" indent="-342900" algn="just">
              <a:spcBef>
                <a:spcPts val="600"/>
              </a:spcBef>
              <a:spcAft>
                <a:spcPts val="600"/>
              </a:spcAft>
              <a:buClr>
                <a:srgbClr val="AE0C21"/>
              </a:buClr>
              <a:buFont typeface="Wingdings" panose="05000000000000000000" pitchFamily="2" charset="2"/>
              <a:buChar char=""/>
              <a:defRPr/>
            </a:pPr>
            <a:r>
              <a:rPr lang="de-DE" dirty="0">
                <a:ea typeface="Calibri" panose="020F0502020204030204" pitchFamily="34" charset="0"/>
                <a:cs typeface="Times New Roman" panose="02020603050405020304" pitchFamily="18" charset="0"/>
              </a:rPr>
              <a:t>Bspw.: Verwaltungsleitungen, Pastoralreferentinnen, Gemeindereferenten, Küsterinnen, Organisten, Pfarrsekretärinnen</a:t>
            </a:r>
          </a:p>
          <a:p>
            <a:pPr marL="857250" lvl="1" indent="-342900" algn="just">
              <a:spcBef>
                <a:spcPts val="600"/>
              </a:spcBef>
              <a:spcAft>
                <a:spcPts val="600"/>
              </a:spcAft>
              <a:buClr>
                <a:srgbClr val="AE0C21"/>
              </a:buClr>
              <a:buFont typeface="Wingdings" panose="05000000000000000000" pitchFamily="2" charset="2"/>
              <a:buChar char=""/>
              <a:defRPr/>
            </a:pPr>
            <a:r>
              <a:rPr lang="de-DE" dirty="0">
                <a:ea typeface="Calibri" panose="020F0502020204030204" pitchFamily="34" charset="0"/>
                <a:cs typeface="Times New Roman" panose="02020603050405020304" pitchFamily="18" charset="0"/>
              </a:rPr>
              <a:t>Nicht erfasst: Personen, die ehrenamtliche Dienste ausüben (bspw. </a:t>
            </a:r>
            <a:r>
              <a:rPr lang="de-DE">
                <a:ea typeface="Calibri" panose="020F0502020204030204" pitchFamily="34" charset="0"/>
                <a:cs typeface="Times New Roman" panose="02020603050405020304" pitchFamily="18" charset="0"/>
              </a:rPr>
              <a:t>Lektorendienst</a:t>
            </a:r>
            <a:r>
              <a:rPr lang="de-DE" dirty="0">
                <a:ea typeface="Calibri" panose="020F0502020204030204" pitchFamily="34" charset="0"/>
                <a:cs typeface="Times New Roman" panose="02020603050405020304" pitchFamily="18" charset="0"/>
              </a:rPr>
              <a:t>).</a:t>
            </a:r>
          </a:p>
          <a:p>
            <a:pPr marL="857250" lvl="1" indent="-342900" algn="just">
              <a:spcBef>
                <a:spcPts val="600"/>
              </a:spcBef>
              <a:spcAft>
                <a:spcPts val="600"/>
              </a:spcAft>
              <a:buClr>
                <a:srgbClr val="AE0C21"/>
              </a:buClr>
              <a:buFont typeface="Wingdings" panose="05000000000000000000" pitchFamily="2" charset="2"/>
              <a:buChar char=""/>
              <a:defRPr/>
            </a:pPr>
            <a:r>
              <a:rPr lang="de-DE" dirty="0">
                <a:ea typeface="Calibri" panose="020F0502020204030204" pitchFamily="34" charset="0"/>
                <a:cs typeface="Times New Roman" panose="02020603050405020304" pitchFamily="18" charset="0"/>
              </a:rPr>
              <a:t>Nicht erfasst: Personen aus handwerklichem oder freiberuflichem Bereich, die vom Kirchenvorstand beauftragt werden.</a:t>
            </a:r>
          </a:p>
          <a:p>
            <a:pPr marL="342900" indent="-342900" algn="just">
              <a:spcBef>
                <a:spcPts val="600"/>
              </a:spcBef>
              <a:spcAft>
                <a:spcPts val="600"/>
              </a:spcAft>
              <a:buClr>
                <a:srgbClr val="AE0C21"/>
              </a:buClr>
              <a:buFont typeface="Wingdings" panose="05000000000000000000" pitchFamily="2" charset="2"/>
              <a:buChar char=""/>
              <a:defRPr/>
            </a:pPr>
            <a:endParaRPr lang="de-DE" dirty="0">
              <a:ea typeface="Calibri" panose="020F0502020204030204" pitchFamily="34" charset="0"/>
              <a:cs typeface="Times New Roman" panose="02020603050405020304" pitchFamily="18" charset="0"/>
            </a:endParaRPr>
          </a:p>
          <a:p>
            <a:pPr algn="just"/>
            <a:r>
              <a:rPr lang="de-DE" dirty="0">
                <a:ea typeface="Calibri" panose="020F0502020204030204" pitchFamily="34" charset="0"/>
                <a:cs typeface="Times New Roman" panose="02020603050405020304" pitchFamily="18" charset="0"/>
              </a:rPr>
              <a:t>	</a:t>
            </a:r>
          </a:p>
        </p:txBody>
      </p:sp>
      <p:sp>
        <p:nvSpPr>
          <p:cNvPr id="3" name="Titel 2">
            <a:extLst>
              <a:ext uri="{FF2B5EF4-FFF2-40B4-BE49-F238E27FC236}">
                <a16:creationId xmlns:a16="http://schemas.microsoft.com/office/drawing/2014/main" id="{4B35F1C6-4135-D662-E9B9-E9EEE2BE7A28}"/>
              </a:ext>
            </a:extLst>
          </p:cNvPr>
          <p:cNvSpPr>
            <a:spLocks noGrp="1"/>
          </p:cNvSpPr>
          <p:nvPr>
            <p:ph type="title"/>
          </p:nvPr>
        </p:nvSpPr>
        <p:spPr/>
        <p:txBody>
          <a:bodyPr/>
          <a:lstStyle/>
          <a:p>
            <a:r>
              <a:rPr lang="de-DE" dirty="0"/>
              <a:t>Wahlrecht II</a:t>
            </a:r>
          </a:p>
        </p:txBody>
      </p:sp>
      <p:sp>
        <p:nvSpPr>
          <p:cNvPr id="4" name="Fußzeilenplatzhalter 3">
            <a:extLst>
              <a:ext uri="{FF2B5EF4-FFF2-40B4-BE49-F238E27FC236}">
                <a16:creationId xmlns:a16="http://schemas.microsoft.com/office/drawing/2014/main" id="{A0FB8B7A-AC9F-FA81-43ED-7CE944A1DFE2}"/>
              </a:ext>
            </a:extLst>
          </p:cNvPr>
          <p:cNvSpPr>
            <a:spLocks noGrp="1"/>
          </p:cNvSpPr>
          <p:nvPr>
            <p:ph type="ftr" sz="quarter" idx="11"/>
          </p:nvPr>
        </p:nvSpPr>
        <p:spPr/>
        <p:txBody>
          <a:bodyPr/>
          <a:lstStyle/>
          <a:p>
            <a:pPr>
              <a:defRPr/>
            </a:pPr>
            <a:r>
              <a:rPr lang="de-DE"/>
              <a:t>Stand: Januar 2025</a:t>
            </a:r>
            <a:endParaRPr lang="de-DE" dirty="0"/>
          </a:p>
        </p:txBody>
      </p:sp>
    </p:spTree>
    <p:extLst>
      <p:ext uri="{BB962C8B-B14F-4D97-AF65-F5344CB8AC3E}">
        <p14:creationId xmlns:p14="http://schemas.microsoft.com/office/powerpoint/2010/main" val="2083467293"/>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5005DCB-95E5-9B07-110D-EBC29A5B567D}"/>
              </a:ext>
            </a:extLst>
          </p:cNvPr>
          <p:cNvSpPr>
            <a:spLocks noGrp="1"/>
          </p:cNvSpPr>
          <p:nvPr>
            <p:ph sz="quarter" idx="13"/>
          </p:nvPr>
        </p:nvSpPr>
        <p:spPr/>
        <p:txBody>
          <a:bodyPr/>
          <a:lstStyle/>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Sonderlösung für EB PB: </a:t>
            </a: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Art. 4 § 3 EG KVVG PB </a:t>
            </a:r>
            <a:endPar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Für die Wahl der Kirchenvorstände nach dem KVVG wird für den Bereich der Erzdiözese Paderborn 	gemäß § 11 Abs. 4 S. 2 KVVG analog geregelt, dass § 11 Abs. 4 S. 1 </a:t>
            </a:r>
            <a:r>
              <a:rPr kumimoji="0" lang="de-DE" sz="1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lit</a:t>
            </a: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 KVVG und § 3 Abs. 3 	</a:t>
            </a:r>
            <a:r>
              <a:rPr kumimoji="0" lang="de-DE" sz="1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lit</a:t>
            </a: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 	KV-WO keine Anwendung finden auf Personen</a:t>
            </a:r>
            <a:endPar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14450" marR="0" lvl="2" indent="-342900" algn="just" defTabSz="914400" rtl="0" eaLnBrk="1" fontAlgn="auto" latinLnBrk="0" hangingPunct="1">
              <a:lnSpc>
                <a:spcPct val="120000"/>
              </a:lnSpc>
              <a:spcBef>
                <a:spcPts val="500"/>
              </a:spcBef>
              <a:spcAft>
                <a:spcPts val="0"/>
              </a:spcAft>
              <a:buClrTx/>
              <a:buSzTx/>
              <a:buFont typeface="+mj-lt"/>
              <a:buAutoNum type="alphaLcParenR"/>
              <a:tabLst/>
              <a:defRPr/>
            </a:pP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die in einem geringfügigen Beschäftigungsverhältnis im Sinne des § 8 SGB IV zur jeweiligen Kirchengemeinde, zum Pfarrer oder dem vom Diözesanbischof mit der Leitung der Kirchengemeinde betrauten Geistlichen oder einer nach </a:t>
            </a:r>
            <a:r>
              <a:rPr kumimoji="0" lang="de-DE" sz="1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can</a:t>
            </a: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517 § 2 CIC beteiligten Person gemäß § 5 Abs. 2 KVVG stehen oder</a:t>
            </a:r>
            <a:endPar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14450" marR="0" lvl="2" indent="-342900" algn="just" defTabSz="914400" rtl="0" eaLnBrk="1" fontAlgn="auto" latinLnBrk="0" hangingPunct="1">
              <a:lnSpc>
                <a:spcPct val="120000"/>
              </a:lnSpc>
              <a:spcBef>
                <a:spcPts val="500"/>
              </a:spcBef>
              <a:spcAft>
                <a:spcPts val="0"/>
              </a:spcAft>
              <a:buClrTx/>
              <a:buSzTx/>
              <a:buFont typeface="+mj-lt"/>
              <a:buAutoNum type="alphaLcParenR"/>
              <a:tabLst/>
              <a:defRPr/>
            </a:pP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deren nebenberuflicher Beschäftigungsumfang 6 Wochenstunden (15 % der wöchentlichen </a:t>
            </a:r>
            <a:r>
              <a:rPr kumimoji="0" lang="de-DE" sz="1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Regelar-beitszeit</a:t>
            </a: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nicht überschreitet.</a:t>
            </a:r>
          </a:p>
          <a:p>
            <a:endParaRPr lang="de-DE" dirty="0"/>
          </a:p>
        </p:txBody>
      </p:sp>
      <p:sp>
        <p:nvSpPr>
          <p:cNvPr id="4" name="Fußzeilenplatzhalter 3">
            <a:extLst>
              <a:ext uri="{FF2B5EF4-FFF2-40B4-BE49-F238E27FC236}">
                <a16:creationId xmlns:a16="http://schemas.microsoft.com/office/drawing/2014/main" id="{0D5ABFE7-1DE7-8765-421A-77EB5F8DFC46}"/>
              </a:ext>
            </a:extLst>
          </p:cNvPr>
          <p:cNvSpPr>
            <a:spLocks noGrp="1"/>
          </p:cNvSpPr>
          <p:nvPr>
            <p:ph type="ftr" sz="quarter" idx="11"/>
          </p:nvPr>
        </p:nvSpPr>
        <p:spPr/>
        <p:txBody>
          <a:bodyPr/>
          <a:lstStyle/>
          <a:p>
            <a:pPr>
              <a:defRPr/>
            </a:pPr>
            <a:r>
              <a:rPr lang="de-DE"/>
              <a:t>Stand: Januar 2025</a:t>
            </a:r>
            <a:endParaRPr lang="de-DE" dirty="0"/>
          </a:p>
        </p:txBody>
      </p:sp>
      <p:sp>
        <p:nvSpPr>
          <p:cNvPr id="5" name="Titel 4">
            <a:extLst>
              <a:ext uri="{FF2B5EF4-FFF2-40B4-BE49-F238E27FC236}">
                <a16:creationId xmlns:a16="http://schemas.microsoft.com/office/drawing/2014/main" id="{5F4C354C-548A-3F8D-FF6E-E8838FEBF530}"/>
              </a:ext>
            </a:extLst>
          </p:cNvPr>
          <p:cNvSpPr>
            <a:spLocks noGrp="1"/>
          </p:cNvSpPr>
          <p:nvPr>
            <p:ph type="title"/>
          </p:nvPr>
        </p:nvSpPr>
        <p:spPr/>
        <p:txBody>
          <a:bodyPr/>
          <a:lstStyle/>
          <a:p>
            <a:r>
              <a:rPr lang="de-DE" dirty="0"/>
              <a:t>Wahlrecht III</a:t>
            </a:r>
          </a:p>
        </p:txBody>
      </p:sp>
    </p:spTree>
    <p:extLst>
      <p:ext uri="{BB962C8B-B14F-4D97-AF65-F5344CB8AC3E}">
        <p14:creationId xmlns:p14="http://schemas.microsoft.com/office/powerpoint/2010/main" val="1982845533"/>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27AC086-ABE7-AB4B-E939-4BB575C881E8}"/>
              </a:ext>
            </a:extLst>
          </p:cNvPr>
          <p:cNvSpPr>
            <a:spLocks noGrp="1"/>
          </p:cNvSpPr>
          <p:nvPr>
            <p:ph sz="quarter" idx="13"/>
          </p:nvPr>
        </p:nvSpPr>
        <p:spPr/>
        <p:txBody>
          <a:bodyPr/>
          <a:lstStyle/>
          <a:p>
            <a:pPr marL="342900" marR="0" lvl="0" indent="-342900" algn="just" defTabSz="914400" rtl="0" eaLnBrk="1" fontAlgn="auto" latinLnBrk="0" hangingPunct="1">
              <a:lnSpc>
                <a:spcPct val="120000"/>
              </a:lnSpc>
              <a:spcBef>
                <a:spcPts val="600"/>
              </a:spcBef>
              <a:spcAft>
                <a:spcPts val="600"/>
              </a:spcAft>
              <a:buClr>
                <a:srgbClr val="AE0C21"/>
              </a:buClr>
              <a:buSzTx/>
              <a:buFont typeface="Wingdings" panose="05000000000000000000" pitchFamily="2" charset="2"/>
              <a:buChar char=""/>
              <a:tabLst/>
              <a:defRPr/>
            </a:pPr>
            <a:r>
              <a:rPr lang="de-DE" sz="1700" dirty="0">
                <a:ea typeface="Calibri" panose="020F0502020204030204" pitchFamily="34" charset="0"/>
                <a:cs typeface="Times New Roman" panose="02020603050405020304" pitchFamily="18" charset="0"/>
              </a:rPr>
              <a:t>Nicht wählbar sind</a:t>
            </a:r>
            <a:r>
              <a:rPr kumimoji="0" lang="de-DE" sz="17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im kirchlichen Dienst beschäftigten Personen gemäß § 11 Abs. 4 S. 1 </a:t>
            </a:r>
            <a:r>
              <a:rPr kumimoji="0" lang="de-DE" sz="17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lit</a:t>
            </a:r>
            <a:r>
              <a:rPr kumimoji="0" lang="de-DE" sz="17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b) KVVG:</a:t>
            </a:r>
          </a:p>
          <a:p>
            <a:pPr marL="0" marR="0" lvl="0" indent="0" algn="just" defTabSz="914400" rtl="0" eaLnBrk="1" fontAlgn="auto" latinLnBrk="0" hangingPunct="1">
              <a:lnSpc>
                <a:spcPct val="120000"/>
              </a:lnSpc>
              <a:spcBef>
                <a:spcPts val="600"/>
              </a:spcBef>
              <a:spcAft>
                <a:spcPts val="600"/>
              </a:spcAft>
              <a:buClr>
                <a:srgbClr val="AE0C21"/>
              </a:buClr>
              <a:buSzTx/>
              <a:buFont typeface="Arial" panose="020B0604020202020204" pitchFamily="34" charset="0"/>
              <a:buNone/>
              <a:tabLst/>
              <a:defRPr/>
            </a:pPr>
            <a:r>
              <a:rPr kumimoji="0" lang="de-DE" sz="17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Betrifft Personen, die mit der kirchlichen Aufsicht über die Kirchengemeinden betraut sind.</a:t>
            </a:r>
          </a:p>
          <a:p>
            <a:pPr marL="342900" marR="0" lvl="0" indent="-342900" algn="just" defTabSz="914400" rtl="0" eaLnBrk="1" fontAlgn="auto" latinLnBrk="0" hangingPunct="1">
              <a:lnSpc>
                <a:spcPct val="120000"/>
              </a:lnSpc>
              <a:spcBef>
                <a:spcPts val="600"/>
              </a:spcBef>
              <a:spcAft>
                <a:spcPts val="600"/>
              </a:spcAft>
              <a:buClr>
                <a:srgbClr val="AE0C21"/>
              </a:buClr>
              <a:buSzTx/>
              <a:buFont typeface="Wingdings" panose="05000000000000000000" pitchFamily="2" charset="2"/>
              <a:buChar char=""/>
              <a:tabLst/>
              <a:defRPr/>
            </a:pPr>
            <a:r>
              <a:rPr kumimoji="0" lang="de-DE" sz="17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Ausschluss von Geistlichen, einschließlich Ruhestands- sowie Ordensgeistlichen von der Wählbarkeit (§ 11 Abs. 4 </a:t>
            </a:r>
            <a:r>
              <a:rPr kumimoji="0" lang="de-DE" sz="17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lit</a:t>
            </a:r>
            <a:r>
              <a:rPr kumimoji="0" lang="de-DE" sz="17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c) KVVG.</a:t>
            </a:r>
          </a:p>
          <a:p>
            <a:pPr marR="0" lvl="0" algn="just" defTabSz="914400" rtl="0" eaLnBrk="1" fontAlgn="auto" latinLnBrk="0" hangingPunct="1">
              <a:lnSpc>
                <a:spcPct val="120000"/>
              </a:lnSpc>
              <a:spcBef>
                <a:spcPts val="600"/>
              </a:spcBef>
              <a:spcAft>
                <a:spcPts val="600"/>
              </a:spcAft>
              <a:buClr>
                <a:srgbClr val="AE0C21"/>
              </a:buClr>
              <a:buSzTx/>
              <a:tabLst/>
              <a:defRPr/>
            </a:pPr>
            <a:r>
              <a:rPr lang="de-DE" sz="1700" dirty="0">
                <a:cs typeface="Times New Roman" panose="02020603050405020304" pitchFamily="18" charset="0"/>
              </a:rPr>
              <a:t>		Kein Ausschluss dieser Personengruppe vom aktiven Wahlrecht!</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11 Abs. 3 KVVG: Bei der Aufstellung der Vorschlagsliste ist auf eine ausgewogene Berücksichtigung der Geschlechter zu achten.</a:t>
            </a:r>
          </a:p>
          <a:p>
            <a:pPr marL="342900" marR="0" lvl="0" indent="-342900" algn="just" defTabSz="914400" rtl="0" eaLnBrk="1" fontAlgn="auto" latinLnBrk="0" hangingPunct="1">
              <a:lnSpc>
                <a:spcPct val="120000"/>
              </a:lnSpc>
              <a:spcBef>
                <a:spcPts val="600"/>
              </a:spcBef>
              <a:spcAft>
                <a:spcPts val="600"/>
              </a:spcAft>
              <a:buClr>
                <a:srgbClr val="AE0C21"/>
              </a:buClr>
              <a:buSzTx/>
              <a:buFont typeface="Wingdings" panose="05000000000000000000" pitchFamily="2" charset="2"/>
              <a:buChar char=""/>
              <a:tabLst/>
              <a:defRPr/>
            </a:pP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Programmatischer Appell an Gremien aufgrund gesellschaftlicher und innerkirchlicher Debatten.</a:t>
            </a:r>
          </a:p>
          <a:p>
            <a:pPr marL="342900" marR="0" lvl="0" indent="-342900" algn="just" defTabSz="914400" rtl="0" eaLnBrk="1" fontAlgn="auto" latinLnBrk="0" hangingPunct="1">
              <a:lnSpc>
                <a:spcPct val="120000"/>
              </a:lnSpc>
              <a:spcBef>
                <a:spcPts val="600"/>
              </a:spcBef>
              <a:spcAft>
                <a:spcPts val="600"/>
              </a:spcAft>
              <a:buClr>
                <a:srgbClr val="AE0C21"/>
              </a:buClr>
              <a:buSzTx/>
              <a:buFont typeface="Wingdings" panose="05000000000000000000" pitchFamily="2" charset="2"/>
              <a:buChar char=""/>
              <a:tabLst/>
              <a:defRPr/>
            </a:pP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Im Falle der Unmöglichkeit ist die Wahl trotz Nichteinhaltung gültig.</a:t>
            </a:r>
          </a:p>
          <a:p>
            <a:pPr marL="342900" marR="0" lvl="0" indent="-342900" algn="just" defTabSz="914400" rtl="0" eaLnBrk="1" fontAlgn="auto" latinLnBrk="0" hangingPunct="1">
              <a:lnSpc>
                <a:spcPct val="120000"/>
              </a:lnSpc>
              <a:spcBef>
                <a:spcPts val="600"/>
              </a:spcBef>
              <a:spcAft>
                <a:spcPts val="600"/>
              </a:spcAft>
              <a:buClr>
                <a:srgbClr val="AE0C21"/>
              </a:buClr>
              <a:buSzTx/>
              <a:buFont typeface="Wingdings" panose="05000000000000000000" pitchFamily="2" charset="2"/>
              <a:buChar char=""/>
              <a:tabLst/>
              <a:defRPr/>
            </a:pP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Obligatorische Regelung perspektivisch nicht ausgeschlossen.</a:t>
            </a:r>
          </a:p>
          <a:p>
            <a:pPr marR="0" lvl="0" algn="just" defTabSz="914400" rtl="0" eaLnBrk="1" fontAlgn="auto" latinLnBrk="0" hangingPunct="1">
              <a:lnSpc>
                <a:spcPct val="120000"/>
              </a:lnSpc>
              <a:spcBef>
                <a:spcPts val="600"/>
              </a:spcBef>
              <a:spcAft>
                <a:spcPts val="600"/>
              </a:spcAft>
              <a:buClr>
                <a:srgbClr val="AE0C21"/>
              </a:buClr>
              <a:buSzTx/>
              <a:tabLst/>
              <a:defRPr/>
            </a:pPr>
            <a:endParaRPr lang="de-DE" dirty="0"/>
          </a:p>
        </p:txBody>
      </p:sp>
      <p:sp>
        <p:nvSpPr>
          <p:cNvPr id="4" name="Fußzeilenplatzhalter 3">
            <a:extLst>
              <a:ext uri="{FF2B5EF4-FFF2-40B4-BE49-F238E27FC236}">
                <a16:creationId xmlns:a16="http://schemas.microsoft.com/office/drawing/2014/main" id="{9236B7FC-FE92-3C32-1578-ECE609C6A960}"/>
              </a:ext>
            </a:extLst>
          </p:cNvPr>
          <p:cNvSpPr>
            <a:spLocks noGrp="1"/>
          </p:cNvSpPr>
          <p:nvPr>
            <p:ph type="ftr" sz="quarter" idx="11"/>
          </p:nvPr>
        </p:nvSpPr>
        <p:spPr/>
        <p:txBody>
          <a:bodyPr/>
          <a:lstStyle/>
          <a:p>
            <a:pPr>
              <a:defRPr/>
            </a:pPr>
            <a:r>
              <a:rPr lang="de-DE"/>
              <a:t>Stand: Januar 2025</a:t>
            </a:r>
            <a:endParaRPr lang="de-DE" dirty="0"/>
          </a:p>
        </p:txBody>
      </p:sp>
      <p:sp>
        <p:nvSpPr>
          <p:cNvPr id="5" name="Titel 4">
            <a:extLst>
              <a:ext uri="{FF2B5EF4-FFF2-40B4-BE49-F238E27FC236}">
                <a16:creationId xmlns:a16="http://schemas.microsoft.com/office/drawing/2014/main" id="{7ABD3DD5-4CBC-BCFE-31E7-209D4C76A44E}"/>
              </a:ext>
            </a:extLst>
          </p:cNvPr>
          <p:cNvSpPr>
            <a:spLocks noGrp="1"/>
          </p:cNvSpPr>
          <p:nvPr>
            <p:ph type="title"/>
          </p:nvPr>
        </p:nvSpPr>
        <p:spPr/>
        <p:txBody>
          <a:bodyPr/>
          <a:lstStyle/>
          <a:p>
            <a:r>
              <a:rPr lang="de-DE" dirty="0"/>
              <a:t>Wahlrecht IV</a:t>
            </a:r>
          </a:p>
        </p:txBody>
      </p:sp>
      <p:grpSp>
        <p:nvGrpSpPr>
          <p:cNvPr id="6" name="Gruppieren 5">
            <a:extLst>
              <a:ext uri="{FF2B5EF4-FFF2-40B4-BE49-F238E27FC236}">
                <a16:creationId xmlns:a16="http://schemas.microsoft.com/office/drawing/2014/main" id="{71CEE2D2-4158-6B2E-7A06-B6E0DB0C3A5A}"/>
              </a:ext>
            </a:extLst>
          </p:cNvPr>
          <p:cNvGrpSpPr/>
          <p:nvPr/>
        </p:nvGrpSpPr>
        <p:grpSpPr>
          <a:xfrm>
            <a:off x="857666" y="2045701"/>
            <a:ext cx="954678" cy="149577"/>
            <a:chOff x="4187820" y="3480835"/>
            <a:chExt cx="954678" cy="149577"/>
          </a:xfrm>
        </p:grpSpPr>
        <p:sp>
          <p:nvSpPr>
            <p:cNvPr id="7" name="Dreieck 21">
              <a:extLst>
                <a:ext uri="{FF2B5EF4-FFF2-40B4-BE49-F238E27FC236}">
                  <a16:creationId xmlns:a16="http://schemas.microsoft.com/office/drawing/2014/main" id="{AD0C5695-5AD3-F2EB-FA39-CE96D1C91A87}"/>
                </a:ext>
              </a:extLst>
            </p:cNvPr>
            <p:cNvSpPr>
              <a:spLocks noChangeAspect="1"/>
            </p:cNvSpPr>
            <p:nvPr/>
          </p:nvSpPr>
          <p:spPr>
            <a:xfrm rot="16260000" flipH="1" flipV="1">
              <a:off x="5013709" y="3501624"/>
              <a:ext cx="149577" cy="108000"/>
            </a:xfrm>
            <a:custGeom>
              <a:avLst/>
              <a:gdLst>
                <a:gd name="connsiteX0" fmla="*/ 0 w 177800"/>
                <a:gd name="connsiteY0" fmla="*/ 150831 h 150831"/>
                <a:gd name="connsiteX1" fmla="*/ 88900 w 177800"/>
                <a:gd name="connsiteY1" fmla="*/ 0 h 150831"/>
                <a:gd name="connsiteX2" fmla="*/ 177800 w 177800"/>
                <a:gd name="connsiteY2" fmla="*/ 150831 h 150831"/>
                <a:gd name="connsiteX3" fmla="*/ 0 w 177800"/>
                <a:gd name="connsiteY3" fmla="*/ 150831 h 150831"/>
                <a:gd name="connsiteX0" fmla="*/ 0 w 177800"/>
                <a:gd name="connsiteY0" fmla="*/ 150831 h 155575"/>
                <a:gd name="connsiteX1" fmla="*/ 88900 w 177800"/>
                <a:gd name="connsiteY1" fmla="*/ 0 h 155575"/>
                <a:gd name="connsiteX2" fmla="*/ 177800 w 177800"/>
                <a:gd name="connsiteY2" fmla="*/ 150831 h 155575"/>
                <a:gd name="connsiteX3" fmla="*/ 85725 w 177800"/>
                <a:gd name="connsiteY3" fmla="*/ 155575 h 155575"/>
                <a:gd name="connsiteX4" fmla="*/ 0 w 177800"/>
                <a:gd name="connsiteY4" fmla="*/ 150831 h 155575"/>
                <a:gd name="connsiteX0" fmla="*/ 85725 w 177800"/>
                <a:gd name="connsiteY0" fmla="*/ 155575 h 247015"/>
                <a:gd name="connsiteX1" fmla="*/ 0 w 177800"/>
                <a:gd name="connsiteY1" fmla="*/ 150831 h 247015"/>
                <a:gd name="connsiteX2" fmla="*/ 88900 w 177800"/>
                <a:gd name="connsiteY2" fmla="*/ 0 h 247015"/>
                <a:gd name="connsiteX3" fmla="*/ 177800 w 177800"/>
                <a:gd name="connsiteY3" fmla="*/ 150831 h 247015"/>
                <a:gd name="connsiteX4" fmla="*/ 177165 w 177800"/>
                <a:gd name="connsiteY4" fmla="*/ 247015 h 247015"/>
                <a:gd name="connsiteX0" fmla="*/ 85725 w 177800"/>
                <a:gd name="connsiteY0" fmla="*/ 155575 h 155575"/>
                <a:gd name="connsiteX1" fmla="*/ 0 w 177800"/>
                <a:gd name="connsiteY1" fmla="*/ 150831 h 155575"/>
                <a:gd name="connsiteX2" fmla="*/ 88900 w 177800"/>
                <a:gd name="connsiteY2" fmla="*/ 0 h 155575"/>
                <a:gd name="connsiteX3" fmla="*/ 177800 w 177800"/>
                <a:gd name="connsiteY3" fmla="*/ 150831 h 155575"/>
                <a:gd name="connsiteX0" fmla="*/ 0 w 177800"/>
                <a:gd name="connsiteY0" fmla="*/ 150831 h 150831"/>
                <a:gd name="connsiteX1" fmla="*/ 88900 w 177800"/>
                <a:gd name="connsiteY1" fmla="*/ 0 h 150831"/>
                <a:gd name="connsiteX2" fmla="*/ 177800 w 177800"/>
                <a:gd name="connsiteY2" fmla="*/ 150831 h 150831"/>
                <a:gd name="connsiteX0" fmla="*/ 0 w 177800"/>
                <a:gd name="connsiteY0" fmla="*/ 150831 h 150831"/>
                <a:gd name="connsiteX1" fmla="*/ 88900 w 177800"/>
                <a:gd name="connsiteY1" fmla="*/ 0 h 150831"/>
                <a:gd name="connsiteX2" fmla="*/ 136525 w 177800"/>
                <a:gd name="connsiteY2" fmla="*/ 85725 h 150831"/>
                <a:gd name="connsiteX3" fmla="*/ 177800 w 177800"/>
                <a:gd name="connsiteY3" fmla="*/ 150831 h 150831"/>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5 h 150835"/>
                <a:gd name="connsiteX1" fmla="*/ 34925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00" h="150836">
                  <a:moveTo>
                    <a:pt x="0" y="150836"/>
                  </a:moveTo>
                  <a:cubicBezTo>
                    <a:pt x="1027" y="147979"/>
                    <a:pt x="42665" y="108357"/>
                    <a:pt x="56819" y="85872"/>
                  </a:cubicBezTo>
                  <a:cubicBezTo>
                    <a:pt x="72364" y="61177"/>
                    <a:pt x="90404" y="679"/>
                    <a:pt x="88900" y="5"/>
                  </a:cubicBezTo>
                  <a:cubicBezTo>
                    <a:pt x="87526" y="-611"/>
                    <a:pt x="110699" y="55828"/>
                    <a:pt x="126574" y="84403"/>
                  </a:cubicBezTo>
                  <a:cubicBezTo>
                    <a:pt x="142986" y="112518"/>
                    <a:pt x="175984" y="148595"/>
                    <a:pt x="177800" y="150836"/>
                  </a:cubicBezTo>
                </a:path>
              </a:pathLst>
            </a:custGeom>
            <a:noFill/>
            <a:ln w="15875">
              <a:solidFill>
                <a:srgbClr val="1A7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p>
          </p:txBody>
        </p:sp>
        <p:cxnSp>
          <p:nvCxnSpPr>
            <p:cNvPr id="8" name="Gerader Verbinder 7">
              <a:extLst>
                <a:ext uri="{FF2B5EF4-FFF2-40B4-BE49-F238E27FC236}">
                  <a16:creationId xmlns:a16="http://schemas.microsoft.com/office/drawing/2014/main" id="{55147078-BDB2-0277-8369-828CA22815B2}"/>
                </a:ext>
              </a:extLst>
            </p:cNvPr>
            <p:cNvCxnSpPr/>
            <p:nvPr/>
          </p:nvCxnSpPr>
          <p:spPr>
            <a:xfrm flipH="1">
              <a:off x="4187820" y="3556988"/>
              <a:ext cx="860290" cy="0"/>
            </a:xfrm>
            <a:prstGeom prst="line">
              <a:avLst/>
            </a:prstGeom>
            <a:ln w="15875">
              <a:solidFill>
                <a:srgbClr val="1A70B8"/>
              </a:solidFill>
            </a:ln>
          </p:spPr>
          <p:style>
            <a:lnRef idx="1">
              <a:schemeClr val="accent1"/>
            </a:lnRef>
            <a:fillRef idx="0">
              <a:schemeClr val="accent1"/>
            </a:fillRef>
            <a:effectRef idx="0">
              <a:schemeClr val="accent1"/>
            </a:effectRef>
            <a:fontRef idx="minor">
              <a:schemeClr val="tx1"/>
            </a:fontRef>
          </p:style>
        </p:cxnSp>
      </p:grpSp>
      <p:grpSp>
        <p:nvGrpSpPr>
          <p:cNvPr id="9" name="Gruppieren 8">
            <a:extLst>
              <a:ext uri="{FF2B5EF4-FFF2-40B4-BE49-F238E27FC236}">
                <a16:creationId xmlns:a16="http://schemas.microsoft.com/office/drawing/2014/main" id="{45B35546-8C6E-EA59-1CC8-D55C1C0FF2B2}"/>
              </a:ext>
            </a:extLst>
          </p:cNvPr>
          <p:cNvGrpSpPr/>
          <p:nvPr/>
        </p:nvGrpSpPr>
        <p:grpSpPr>
          <a:xfrm>
            <a:off x="858963" y="3313220"/>
            <a:ext cx="954678" cy="149577"/>
            <a:chOff x="4187820" y="3480835"/>
            <a:chExt cx="954678" cy="149577"/>
          </a:xfrm>
        </p:grpSpPr>
        <p:sp>
          <p:nvSpPr>
            <p:cNvPr id="10" name="Dreieck 21">
              <a:extLst>
                <a:ext uri="{FF2B5EF4-FFF2-40B4-BE49-F238E27FC236}">
                  <a16:creationId xmlns:a16="http://schemas.microsoft.com/office/drawing/2014/main" id="{D99532DF-3B0D-E9D7-C3D4-3822EEB6868C}"/>
                </a:ext>
              </a:extLst>
            </p:cNvPr>
            <p:cNvSpPr>
              <a:spLocks noChangeAspect="1"/>
            </p:cNvSpPr>
            <p:nvPr/>
          </p:nvSpPr>
          <p:spPr>
            <a:xfrm rot="16260000" flipH="1" flipV="1">
              <a:off x="5013709" y="3501624"/>
              <a:ext cx="149577" cy="108000"/>
            </a:xfrm>
            <a:custGeom>
              <a:avLst/>
              <a:gdLst>
                <a:gd name="connsiteX0" fmla="*/ 0 w 177800"/>
                <a:gd name="connsiteY0" fmla="*/ 150831 h 150831"/>
                <a:gd name="connsiteX1" fmla="*/ 88900 w 177800"/>
                <a:gd name="connsiteY1" fmla="*/ 0 h 150831"/>
                <a:gd name="connsiteX2" fmla="*/ 177800 w 177800"/>
                <a:gd name="connsiteY2" fmla="*/ 150831 h 150831"/>
                <a:gd name="connsiteX3" fmla="*/ 0 w 177800"/>
                <a:gd name="connsiteY3" fmla="*/ 150831 h 150831"/>
                <a:gd name="connsiteX0" fmla="*/ 0 w 177800"/>
                <a:gd name="connsiteY0" fmla="*/ 150831 h 155575"/>
                <a:gd name="connsiteX1" fmla="*/ 88900 w 177800"/>
                <a:gd name="connsiteY1" fmla="*/ 0 h 155575"/>
                <a:gd name="connsiteX2" fmla="*/ 177800 w 177800"/>
                <a:gd name="connsiteY2" fmla="*/ 150831 h 155575"/>
                <a:gd name="connsiteX3" fmla="*/ 85725 w 177800"/>
                <a:gd name="connsiteY3" fmla="*/ 155575 h 155575"/>
                <a:gd name="connsiteX4" fmla="*/ 0 w 177800"/>
                <a:gd name="connsiteY4" fmla="*/ 150831 h 155575"/>
                <a:gd name="connsiteX0" fmla="*/ 85725 w 177800"/>
                <a:gd name="connsiteY0" fmla="*/ 155575 h 247015"/>
                <a:gd name="connsiteX1" fmla="*/ 0 w 177800"/>
                <a:gd name="connsiteY1" fmla="*/ 150831 h 247015"/>
                <a:gd name="connsiteX2" fmla="*/ 88900 w 177800"/>
                <a:gd name="connsiteY2" fmla="*/ 0 h 247015"/>
                <a:gd name="connsiteX3" fmla="*/ 177800 w 177800"/>
                <a:gd name="connsiteY3" fmla="*/ 150831 h 247015"/>
                <a:gd name="connsiteX4" fmla="*/ 177165 w 177800"/>
                <a:gd name="connsiteY4" fmla="*/ 247015 h 247015"/>
                <a:gd name="connsiteX0" fmla="*/ 85725 w 177800"/>
                <a:gd name="connsiteY0" fmla="*/ 155575 h 155575"/>
                <a:gd name="connsiteX1" fmla="*/ 0 w 177800"/>
                <a:gd name="connsiteY1" fmla="*/ 150831 h 155575"/>
                <a:gd name="connsiteX2" fmla="*/ 88900 w 177800"/>
                <a:gd name="connsiteY2" fmla="*/ 0 h 155575"/>
                <a:gd name="connsiteX3" fmla="*/ 177800 w 177800"/>
                <a:gd name="connsiteY3" fmla="*/ 150831 h 155575"/>
                <a:gd name="connsiteX0" fmla="*/ 0 w 177800"/>
                <a:gd name="connsiteY0" fmla="*/ 150831 h 150831"/>
                <a:gd name="connsiteX1" fmla="*/ 88900 w 177800"/>
                <a:gd name="connsiteY1" fmla="*/ 0 h 150831"/>
                <a:gd name="connsiteX2" fmla="*/ 177800 w 177800"/>
                <a:gd name="connsiteY2" fmla="*/ 150831 h 150831"/>
                <a:gd name="connsiteX0" fmla="*/ 0 w 177800"/>
                <a:gd name="connsiteY0" fmla="*/ 150831 h 150831"/>
                <a:gd name="connsiteX1" fmla="*/ 88900 w 177800"/>
                <a:gd name="connsiteY1" fmla="*/ 0 h 150831"/>
                <a:gd name="connsiteX2" fmla="*/ 136525 w 177800"/>
                <a:gd name="connsiteY2" fmla="*/ 85725 h 150831"/>
                <a:gd name="connsiteX3" fmla="*/ 177800 w 177800"/>
                <a:gd name="connsiteY3" fmla="*/ 150831 h 150831"/>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5 h 150835"/>
                <a:gd name="connsiteX1" fmla="*/ 34925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00" h="150836">
                  <a:moveTo>
                    <a:pt x="0" y="150836"/>
                  </a:moveTo>
                  <a:cubicBezTo>
                    <a:pt x="1027" y="147979"/>
                    <a:pt x="42665" y="108357"/>
                    <a:pt x="56819" y="85872"/>
                  </a:cubicBezTo>
                  <a:cubicBezTo>
                    <a:pt x="72364" y="61177"/>
                    <a:pt x="90404" y="679"/>
                    <a:pt x="88900" y="5"/>
                  </a:cubicBezTo>
                  <a:cubicBezTo>
                    <a:pt x="87526" y="-611"/>
                    <a:pt x="110699" y="55828"/>
                    <a:pt x="126574" y="84403"/>
                  </a:cubicBezTo>
                  <a:cubicBezTo>
                    <a:pt x="142986" y="112518"/>
                    <a:pt x="175984" y="148595"/>
                    <a:pt x="177800" y="150836"/>
                  </a:cubicBezTo>
                </a:path>
              </a:pathLst>
            </a:custGeom>
            <a:noFill/>
            <a:ln w="15875">
              <a:solidFill>
                <a:srgbClr val="1A7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p>
          </p:txBody>
        </p:sp>
        <p:cxnSp>
          <p:nvCxnSpPr>
            <p:cNvPr id="11" name="Gerader Verbinder 10">
              <a:extLst>
                <a:ext uri="{FF2B5EF4-FFF2-40B4-BE49-F238E27FC236}">
                  <a16:creationId xmlns:a16="http://schemas.microsoft.com/office/drawing/2014/main" id="{D126FF00-B099-D2FC-4457-D519ADEBC000}"/>
                </a:ext>
              </a:extLst>
            </p:cNvPr>
            <p:cNvCxnSpPr/>
            <p:nvPr/>
          </p:nvCxnSpPr>
          <p:spPr>
            <a:xfrm flipH="1">
              <a:off x="4187820" y="3556988"/>
              <a:ext cx="860290" cy="0"/>
            </a:xfrm>
            <a:prstGeom prst="line">
              <a:avLst/>
            </a:prstGeom>
            <a:ln w="15875">
              <a:solidFill>
                <a:srgbClr val="1A70B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7268377"/>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61BD85B-4A48-CC19-B701-7C19A21CB1DE}"/>
              </a:ext>
            </a:extLst>
          </p:cNvPr>
          <p:cNvSpPr>
            <a:spLocks noGrp="1"/>
          </p:cNvSpPr>
          <p:nvPr>
            <p:ph sz="quarter" idx="45"/>
          </p:nvPr>
        </p:nvSpPr>
        <p:spPr/>
        <p:txBody>
          <a:bodyPr/>
          <a:lstStyle/>
          <a:p>
            <a:r>
              <a:rPr lang="de-DE" sz="1800" dirty="0">
                <a:effectLst/>
                <a:latin typeface="Arial" panose="020B0604020202020204" pitchFamily="34" charset="0"/>
                <a:ea typeface="Arial" panose="020B0604020202020204" pitchFamily="34" charset="0"/>
                <a:cs typeface="Times New Roman" panose="02020603050405020304" pitchFamily="18" charset="0"/>
              </a:rPr>
              <a:t>Bleiben bis zur ersten Konstituierung des nach KVVG zu bildenden Kirchen-vorstandes im Amt; keine Beendigung des Amtes i.S.v. § 13 KVVG mit Vollendung des 75. Lebensjahres</a:t>
            </a:r>
            <a:endParaRPr lang="de-DE" dirty="0"/>
          </a:p>
        </p:txBody>
      </p:sp>
      <p:sp>
        <p:nvSpPr>
          <p:cNvPr id="3" name="Textplatzhalter 2">
            <a:extLst>
              <a:ext uri="{FF2B5EF4-FFF2-40B4-BE49-F238E27FC236}">
                <a16:creationId xmlns:a16="http://schemas.microsoft.com/office/drawing/2014/main" id="{5C999D2B-D6BF-AD24-C6C5-DF6257670BFC}"/>
              </a:ext>
            </a:extLst>
          </p:cNvPr>
          <p:cNvSpPr>
            <a:spLocks noGrp="1"/>
          </p:cNvSpPr>
          <p:nvPr>
            <p:ph type="body" sz="quarter" idx="38"/>
          </p:nvPr>
        </p:nvSpPr>
        <p:spPr/>
        <p:txBody>
          <a:bodyPr>
            <a:normAutofit fontScale="92500" lnSpcReduction="20000"/>
          </a:bodyPr>
          <a:lstStyle/>
          <a:p>
            <a:r>
              <a:rPr lang="de-DE" sz="1800" dirty="0">
                <a:effectLst/>
                <a:latin typeface="Arial" panose="020B0604020202020204" pitchFamily="34" charset="0"/>
                <a:ea typeface="Arial" panose="020B0604020202020204" pitchFamily="34" charset="0"/>
                <a:cs typeface="Times New Roman" panose="02020603050405020304" pitchFamily="18" charset="0"/>
              </a:rPr>
              <a:t>Mitglieder, die das 75. Lebensjahr bereits vollendet haben </a:t>
            </a:r>
            <a:endParaRPr lang="de-DE" dirty="0"/>
          </a:p>
        </p:txBody>
      </p:sp>
      <p:sp>
        <p:nvSpPr>
          <p:cNvPr id="4" name="Inhaltsplatzhalter 3">
            <a:extLst>
              <a:ext uri="{FF2B5EF4-FFF2-40B4-BE49-F238E27FC236}">
                <a16:creationId xmlns:a16="http://schemas.microsoft.com/office/drawing/2014/main" id="{D9B0BBB6-1599-3DC3-047D-754C52F58054}"/>
              </a:ext>
            </a:extLst>
          </p:cNvPr>
          <p:cNvSpPr>
            <a:spLocks noGrp="1"/>
          </p:cNvSpPr>
          <p:nvPr>
            <p:ph sz="quarter" idx="44"/>
          </p:nvPr>
        </p:nvSpPr>
        <p:spPr/>
        <p:txBody>
          <a:bodyPr/>
          <a:lstStyle/>
          <a:p>
            <a:r>
              <a:rPr lang="de-DE" sz="1800" dirty="0">
                <a:effectLst/>
                <a:latin typeface="Arial" panose="020B0604020202020204" pitchFamily="34" charset="0"/>
                <a:ea typeface="Arial" panose="020B0604020202020204" pitchFamily="34" charset="0"/>
                <a:cs typeface="Times New Roman" panose="02020603050405020304" pitchFamily="18" charset="0"/>
              </a:rPr>
              <a:t>Rechtsgrundlage für Mitgliedschaft ist entfallen; die Mit-</a:t>
            </a:r>
            <a:r>
              <a:rPr lang="de-DE" sz="1800" dirty="0" err="1">
                <a:effectLst/>
                <a:latin typeface="Arial" panose="020B0604020202020204" pitchFamily="34" charset="0"/>
                <a:ea typeface="Arial" panose="020B0604020202020204" pitchFamily="34" charset="0"/>
                <a:cs typeface="Times New Roman" panose="02020603050405020304" pitchFamily="18" charset="0"/>
              </a:rPr>
              <a:t>gliedschaft</a:t>
            </a:r>
            <a:r>
              <a:rPr lang="de-DE" sz="1800" dirty="0">
                <a:effectLst/>
                <a:latin typeface="Arial" panose="020B0604020202020204" pitchFamily="34" charset="0"/>
                <a:ea typeface="Arial" panose="020B0604020202020204" pitchFamily="34" charset="0"/>
                <a:cs typeface="Times New Roman" panose="02020603050405020304" pitchFamily="18" charset="0"/>
              </a:rPr>
              <a:t> endet mit Inkrafttreten des KVVG</a:t>
            </a:r>
            <a:endParaRPr lang="de-DE" dirty="0"/>
          </a:p>
        </p:txBody>
      </p:sp>
      <p:sp>
        <p:nvSpPr>
          <p:cNvPr id="5" name="Textplatzhalter 4">
            <a:extLst>
              <a:ext uri="{FF2B5EF4-FFF2-40B4-BE49-F238E27FC236}">
                <a16:creationId xmlns:a16="http://schemas.microsoft.com/office/drawing/2014/main" id="{A61F5163-50A2-F52E-A024-325A3D36308A}"/>
              </a:ext>
            </a:extLst>
          </p:cNvPr>
          <p:cNvSpPr>
            <a:spLocks noGrp="1"/>
          </p:cNvSpPr>
          <p:nvPr>
            <p:ph type="body" sz="quarter" idx="37"/>
          </p:nvPr>
        </p:nvSpPr>
        <p:spPr/>
        <p:txBody>
          <a:bodyPr/>
          <a:lstStyle/>
          <a:p>
            <a:r>
              <a:rPr lang="de-DE" sz="1800" dirty="0">
                <a:effectLst/>
                <a:latin typeface="Arial" panose="020B0604020202020204" pitchFamily="34" charset="0"/>
                <a:ea typeface="Arial" panose="020B0604020202020204" pitchFamily="34" charset="0"/>
                <a:cs typeface="Times New Roman" panose="02020603050405020304" pitchFamily="18" charset="0"/>
              </a:rPr>
              <a:t>Vikare und Kaplane</a:t>
            </a:r>
            <a:endParaRPr lang="de-DE" dirty="0"/>
          </a:p>
        </p:txBody>
      </p:sp>
      <p:sp>
        <p:nvSpPr>
          <p:cNvPr id="6" name="Inhaltsplatzhalter 5">
            <a:extLst>
              <a:ext uri="{FF2B5EF4-FFF2-40B4-BE49-F238E27FC236}">
                <a16:creationId xmlns:a16="http://schemas.microsoft.com/office/drawing/2014/main" id="{5FF8E6F9-A486-46BE-E162-2692A3C6FB67}"/>
              </a:ext>
            </a:extLst>
          </p:cNvPr>
          <p:cNvSpPr>
            <a:spLocks noGrp="1"/>
          </p:cNvSpPr>
          <p:nvPr>
            <p:ph sz="quarter" idx="43"/>
          </p:nvPr>
        </p:nvSpPr>
        <p:spPr/>
        <p:txBody>
          <a:bodyPr/>
          <a:lstStyle/>
          <a:p>
            <a:pPr>
              <a:spcBef>
                <a:spcPts val="600"/>
              </a:spcBef>
              <a:spcAft>
                <a:spcPts val="600"/>
              </a:spcAft>
            </a:pPr>
            <a:r>
              <a:rPr lang="de-DE" sz="1800" dirty="0">
                <a:effectLst/>
                <a:latin typeface="Arial" panose="020B0604020202020204" pitchFamily="34" charset="0"/>
                <a:ea typeface="Arial" panose="020B0604020202020204" pitchFamily="34" charset="0"/>
                <a:cs typeface="Times New Roman" panose="02020603050405020304" pitchFamily="18" charset="0"/>
              </a:rPr>
              <a:t>Gehören den betreffenden Kirchen-vorständen weiterhin als stimmberechtigte Mitglieder an, Art. 4 § 4 S. 1 EG KVVG PB</a:t>
            </a:r>
            <a:r>
              <a:rPr lang="de-DE" sz="1100" dirty="0">
                <a:effectLst/>
                <a:latin typeface="Arial" panose="020B0604020202020204" pitchFamily="34" charset="0"/>
                <a:ea typeface="Arial" panose="020B0604020202020204" pitchFamily="34" charset="0"/>
                <a:cs typeface="Times New Roman" panose="02020603050405020304" pitchFamily="18" charset="0"/>
              </a:rPr>
              <a:t> </a:t>
            </a:r>
            <a:r>
              <a:rPr lang="de-DE" dirty="0">
                <a:effectLst/>
              </a:rPr>
              <a:t> </a:t>
            </a:r>
            <a:r>
              <a:rPr lang="de-DE" sz="1100" dirty="0">
                <a:effectLst/>
                <a:latin typeface="Arial" panose="020B0604020202020204" pitchFamily="34" charset="0"/>
                <a:ea typeface="Arial" panose="020B0604020202020204" pitchFamily="34" charset="0"/>
                <a:cs typeface="Times New Roman" panose="02020603050405020304" pitchFamily="18" charset="0"/>
              </a:rPr>
              <a:t> </a:t>
            </a:r>
            <a:endParaRPr lang="de-DE" dirty="0"/>
          </a:p>
        </p:txBody>
      </p:sp>
      <p:sp>
        <p:nvSpPr>
          <p:cNvPr id="7" name="Textplatzhalter 6">
            <a:extLst>
              <a:ext uri="{FF2B5EF4-FFF2-40B4-BE49-F238E27FC236}">
                <a16:creationId xmlns:a16="http://schemas.microsoft.com/office/drawing/2014/main" id="{555EC6A1-6DE5-F8D6-4C82-1D68C80EB9DA}"/>
              </a:ext>
            </a:extLst>
          </p:cNvPr>
          <p:cNvSpPr>
            <a:spLocks noGrp="1"/>
          </p:cNvSpPr>
          <p:nvPr>
            <p:ph type="body" sz="quarter" idx="36"/>
          </p:nvPr>
        </p:nvSpPr>
        <p:spPr/>
        <p:txBody>
          <a:bodyPr/>
          <a:lstStyle/>
          <a:p>
            <a:r>
              <a:rPr lang="de-DE" sz="1800" dirty="0">
                <a:effectLst/>
                <a:latin typeface="Arial" panose="020B0604020202020204" pitchFamily="34" charset="0"/>
                <a:ea typeface="Arial" panose="020B0604020202020204" pitchFamily="34" charset="0"/>
                <a:cs typeface="Times New Roman" panose="02020603050405020304" pitchFamily="18" charset="0"/>
              </a:rPr>
              <a:t>aufgrund besonderen Rechtstitels Berechtigte </a:t>
            </a:r>
            <a:endParaRPr lang="de-DE" dirty="0"/>
          </a:p>
        </p:txBody>
      </p:sp>
      <p:sp>
        <p:nvSpPr>
          <p:cNvPr id="8" name="Inhaltsplatzhalter 7">
            <a:extLst>
              <a:ext uri="{FF2B5EF4-FFF2-40B4-BE49-F238E27FC236}">
                <a16:creationId xmlns:a16="http://schemas.microsoft.com/office/drawing/2014/main" id="{A825FD2F-8D5B-605E-77D1-53F049235C27}"/>
              </a:ext>
            </a:extLst>
          </p:cNvPr>
          <p:cNvSpPr>
            <a:spLocks noGrp="1"/>
          </p:cNvSpPr>
          <p:nvPr>
            <p:ph sz="quarter" idx="42"/>
          </p:nvPr>
        </p:nvSpPr>
        <p:spPr/>
        <p:txBody>
          <a:bodyPr/>
          <a:lstStyle/>
          <a:p>
            <a:r>
              <a:rPr lang="de-DE" sz="1800" dirty="0">
                <a:effectLst/>
                <a:latin typeface="Arial" panose="020B0604020202020204" pitchFamily="34" charset="0"/>
                <a:ea typeface="Arial" panose="020B0604020202020204" pitchFamily="34" charset="0"/>
                <a:cs typeface="Times New Roman" panose="02020603050405020304" pitchFamily="18" charset="0"/>
              </a:rPr>
              <a:t>Keine Veränderung bis zur ersten Kon-</a:t>
            </a:r>
            <a:r>
              <a:rPr lang="de-DE" sz="1800" dirty="0" err="1">
                <a:effectLst/>
                <a:latin typeface="Arial" panose="020B0604020202020204" pitchFamily="34" charset="0"/>
                <a:ea typeface="Arial" panose="020B0604020202020204" pitchFamily="34" charset="0"/>
                <a:cs typeface="Times New Roman" panose="02020603050405020304" pitchFamily="18" charset="0"/>
              </a:rPr>
              <a:t>stituierung</a:t>
            </a:r>
            <a:r>
              <a:rPr lang="de-DE" sz="1800" dirty="0">
                <a:effectLst/>
                <a:latin typeface="Arial" panose="020B0604020202020204" pitchFamily="34" charset="0"/>
                <a:ea typeface="Arial" panose="020B0604020202020204" pitchFamily="34" charset="0"/>
                <a:cs typeface="Times New Roman" panose="02020603050405020304" pitchFamily="18" charset="0"/>
              </a:rPr>
              <a:t> des nach KVVG zu bildenden Kirchenvorstandes, § 32 Abs. 1 KVVG; keine Anwendung von § 5 Abs. 1 KVVG</a:t>
            </a:r>
            <a:endParaRPr lang="de-DE" dirty="0"/>
          </a:p>
        </p:txBody>
      </p:sp>
      <p:sp>
        <p:nvSpPr>
          <p:cNvPr id="9" name="Textplatzhalter 8">
            <a:extLst>
              <a:ext uri="{FF2B5EF4-FFF2-40B4-BE49-F238E27FC236}">
                <a16:creationId xmlns:a16="http://schemas.microsoft.com/office/drawing/2014/main" id="{3AD44334-5AC8-77F9-47AC-56A6FFC164CD}"/>
              </a:ext>
            </a:extLst>
          </p:cNvPr>
          <p:cNvSpPr>
            <a:spLocks noGrp="1"/>
          </p:cNvSpPr>
          <p:nvPr>
            <p:ph type="body" sz="quarter" idx="35"/>
          </p:nvPr>
        </p:nvSpPr>
        <p:spPr/>
        <p:txBody>
          <a:bodyPr/>
          <a:lstStyle/>
          <a:p>
            <a:r>
              <a:rPr lang="de-DE" sz="1800" dirty="0">
                <a:effectLst/>
                <a:latin typeface="Arial" panose="020B0604020202020204" pitchFamily="34" charset="0"/>
                <a:ea typeface="Arial" panose="020B0604020202020204" pitchFamily="34" charset="0"/>
                <a:cs typeface="Times New Roman" panose="02020603050405020304" pitchFamily="18" charset="0"/>
              </a:rPr>
              <a:t>Anzahl der gewählten Mitglieder</a:t>
            </a:r>
            <a:endParaRPr lang="de-DE" dirty="0"/>
          </a:p>
        </p:txBody>
      </p:sp>
      <p:sp>
        <p:nvSpPr>
          <p:cNvPr id="11" name="Fußzeilenplatzhalter 10">
            <a:extLst>
              <a:ext uri="{FF2B5EF4-FFF2-40B4-BE49-F238E27FC236}">
                <a16:creationId xmlns:a16="http://schemas.microsoft.com/office/drawing/2014/main" id="{9E8F0D12-386C-09CD-2E98-D4B06F27A48C}"/>
              </a:ext>
            </a:extLst>
          </p:cNvPr>
          <p:cNvSpPr>
            <a:spLocks noGrp="1"/>
          </p:cNvSpPr>
          <p:nvPr>
            <p:ph type="ftr" sz="quarter" idx="40"/>
          </p:nvPr>
        </p:nvSpPr>
        <p:spPr/>
        <p:txBody>
          <a:bodyPr/>
          <a:lstStyle/>
          <a:p>
            <a:pPr>
              <a:defRPr/>
            </a:pPr>
            <a:r>
              <a:rPr lang="de-DE"/>
              <a:t>Stand: Januar 2025</a:t>
            </a:r>
            <a:endParaRPr lang="de-DE" dirty="0"/>
          </a:p>
        </p:txBody>
      </p:sp>
      <p:sp>
        <p:nvSpPr>
          <p:cNvPr id="12" name="Titel 11">
            <a:extLst>
              <a:ext uri="{FF2B5EF4-FFF2-40B4-BE49-F238E27FC236}">
                <a16:creationId xmlns:a16="http://schemas.microsoft.com/office/drawing/2014/main" id="{1CA0A048-C082-A04C-AC9E-6B0FCE9D0938}"/>
              </a:ext>
            </a:extLst>
          </p:cNvPr>
          <p:cNvSpPr>
            <a:spLocks noGrp="1"/>
          </p:cNvSpPr>
          <p:nvPr>
            <p:ph type="title"/>
          </p:nvPr>
        </p:nvSpPr>
        <p:spPr/>
        <p:txBody>
          <a:bodyPr/>
          <a:lstStyle/>
          <a:p>
            <a:r>
              <a:rPr lang="de-DE" dirty="0"/>
              <a:t>Übergangsvorschriften I</a:t>
            </a:r>
          </a:p>
        </p:txBody>
      </p:sp>
    </p:spTree>
    <p:extLst>
      <p:ext uri="{BB962C8B-B14F-4D97-AF65-F5344CB8AC3E}">
        <p14:creationId xmlns:p14="http://schemas.microsoft.com/office/powerpoint/2010/main" val="400215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4A6EBE2-2831-E7D2-7F40-F606665D4932}"/>
              </a:ext>
            </a:extLst>
          </p:cNvPr>
          <p:cNvSpPr>
            <a:spLocks noGrp="1"/>
          </p:cNvSpPr>
          <p:nvPr>
            <p:ph sz="quarter" idx="45"/>
          </p:nvPr>
        </p:nvSpPr>
        <p:spPr/>
        <p:txBody>
          <a:bodyPr/>
          <a:lstStyle/>
          <a:p>
            <a:r>
              <a:rPr lang="de-DE" sz="1800" dirty="0">
                <a:effectLst/>
                <a:latin typeface="Arial" panose="020B0604020202020204" pitchFamily="34" charset="0"/>
                <a:ea typeface="Arial" panose="020B0604020202020204" pitchFamily="34" charset="0"/>
                <a:cs typeface="Times New Roman" panose="02020603050405020304" pitchFamily="18" charset="0"/>
              </a:rPr>
              <a:t>Mitgliedschaft ab Inkrafttreten des KVVG; § 5 Abs. 2 KVVG findet unmittelbar Anwendung</a:t>
            </a:r>
            <a:endParaRPr lang="de-DE" dirty="0"/>
          </a:p>
        </p:txBody>
      </p:sp>
      <p:sp>
        <p:nvSpPr>
          <p:cNvPr id="3" name="Textplatzhalter 2">
            <a:extLst>
              <a:ext uri="{FF2B5EF4-FFF2-40B4-BE49-F238E27FC236}">
                <a16:creationId xmlns:a16="http://schemas.microsoft.com/office/drawing/2014/main" id="{6EC62221-FFEA-7B92-EFA9-2AF1DA5FEF2B}"/>
              </a:ext>
            </a:extLst>
          </p:cNvPr>
          <p:cNvSpPr>
            <a:spLocks noGrp="1"/>
          </p:cNvSpPr>
          <p:nvPr>
            <p:ph type="body" sz="quarter" idx="38"/>
          </p:nvPr>
        </p:nvSpPr>
        <p:spPr/>
        <p:txBody>
          <a:bodyPr>
            <a:normAutofit fontScale="92500"/>
          </a:bodyPr>
          <a:lstStyle/>
          <a:p>
            <a:r>
              <a:rPr lang="de-DE" sz="1800" dirty="0">
                <a:effectLst/>
                <a:latin typeface="Arial" panose="020B0604020202020204" pitchFamily="34" charset="0"/>
                <a:ea typeface="Arial" panose="020B0604020202020204" pitchFamily="34" charset="0"/>
                <a:cs typeface="Times New Roman" panose="02020603050405020304" pitchFamily="18" charset="0"/>
              </a:rPr>
              <a:t>Mitglieder i.S.v. § 5 Abs. 2 KVVG (Pfarrbeauftragte)</a:t>
            </a:r>
            <a:endParaRPr lang="de-DE" dirty="0"/>
          </a:p>
        </p:txBody>
      </p:sp>
      <p:sp>
        <p:nvSpPr>
          <p:cNvPr id="4" name="Inhaltsplatzhalter 3">
            <a:extLst>
              <a:ext uri="{FF2B5EF4-FFF2-40B4-BE49-F238E27FC236}">
                <a16:creationId xmlns:a16="http://schemas.microsoft.com/office/drawing/2014/main" id="{C4166E93-6885-9D84-93E3-166D435386C9}"/>
              </a:ext>
            </a:extLst>
          </p:cNvPr>
          <p:cNvSpPr>
            <a:spLocks noGrp="1"/>
          </p:cNvSpPr>
          <p:nvPr>
            <p:ph sz="quarter" idx="44"/>
          </p:nvPr>
        </p:nvSpPr>
        <p:spPr/>
        <p:txBody>
          <a:bodyPr/>
          <a:lstStyle/>
          <a:p>
            <a:r>
              <a:rPr lang="de-DE" sz="1800" dirty="0">
                <a:effectLst/>
                <a:latin typeface="Arial" panose="020B0604020202020204" pitchFamily="34" charset="0"/>
                <a:ea typeface="Arial" panose="020B0604020202020204" pitchFamily="34" charset="0"/>
                <a:cs typeface="Times New Roman" panose="02020603050405020304" pitchFamily="18" charset="0"/>
              </a:rPr>
              <a:t>Keine Veränderung bis zur ersten Konstituierung des nach KVVG zu bildenden Kirchen-vorstandes, § 32 Abs. 1 KVVG; keine Anwendung von § 5 Abs. 1 KVVG</a:t>
            </a:r>
            <a:endParaRPr lang="de-DE" dirty="0"/>
          </a:p>
        </p:txBody>
      </p:sp>
      <p:sp>
        <p:nvSpPr>
          <p:cNvPr id="5" name="Textplatzhalter 4">
            <a:extLst>
              <a:ext uri="{FF2B5EF4-FFF2-40B4-BE49-F238E27FC236}">
                <a16:creationId xmlns:a16="http://schemas.microsoft.com/office/drawing/2014/main" id="{1E5FD5DB-C648-B802-BFBF-A72F7CCE2DC7}"/>
              </a:ext>
            </a:extLst>
          </p:cNvPr>
          <p:cNvSpPr>
            <a:spLocks noGrp="1"/>
          </p:cNvSpPr>
          <p:nvPr>
            <p:ph type="body" sz="quarter" idx="37"/>
          </p:nvPr>
        </p:nvSpPr>
        <p:spPr/>
        <p:txBody>
          <a:bodyPr>
            <a:normAutofit fontScale="92500" lnSpcReduction="20000"/>
          </a:bodyPr>
          <a:lstStyle/>
          <a:p>
            <a:r>
              <a:rPr lang="de-DE" sz="1800" dirty="0">
                <a:effectLst/>
                <a:latin typeface="Arial" panose="020B0604020202020204" pitchFamily="34" charset="0"/>
                <a:ea typeface="Arial" panose="020B0604020202020204" pitchFamily="34" charset="0"/>
                <a:cs typeface="Times New Roman" panose="02020603050405020304" pitchFamily="18" charset="0"/>
              </a:rPr>
              <a:t>Entsendung einer Person aus dem (G-)PGR, § 5 Abs. 1 </a:t>
            </a:r>
            <a:r>
              <a:rPr lang="de-DE" sz="1800" dirty="0" err="1">
                <a:effectLst/>
                <a:latin typeface="Arial" panose="020B0604020202020204" pitchFamily="34" charset="0"/>
                <a:ea typeface="Arial" panose="020B0604020202020204" pitchFamily="34" charset="0"/>
                <a:cs typeface="Times New Roman" panose="02020603050405020304" pitchFamily="18" charset="0"/>
              </a:rPr>
              <a:t>lit</a:t>
            </a:r>
            <a:r>
              <a:rPr lang="de-DE" sz="1800" dirty="0">
                <a:effectLst/>
                <a:latin typeface="Arial" panose="020B0604020202020204" pitchFamily="34" charset="0"/>
                <a:ea typeface="Arial" panose="020B0604020202020204" pitchFamily="34" charset="0"/>
                <a:cs typeface="Times New Roman" panose="02020603050405020304" pitchFamily="18" charset="0"/>
              </a:rPr>
              <a:t>. c) KVVG</a:t>
            </a:r>
            <a:endParaRPr lang="de-DE" dirty="0"/>
          </a:p>
        </p:txBody>
      </p:sp>
      <p:sp>
        <p:nvSpPr>
          <p:cNvPr id="6" name="Inhaltsplatzhalter 5">
            <a:extLst>
              <a:ext uri="{FF2B5EF4-FFF2-40B4-BE49-F238E27FC236}">
                <a16:creationId xmlns:a16="http://schemas.microsoft.com/office/drawing/2014/main" id="{58ACBB90-18C6-24BF-64D5-F826143EC918}"/>
              </a:ext>
            </a:extLst>
          </p:cNvPr>
          <p:cNvSpPr>
            <a:spLocks noGrp="1"/>
          </p:cNvSpPr>
          <p:nvPr>
            <p:ph sz="quarter" idx="43"/>
          </p:nvPr>
        </p:nvSpPr>
        <p:spPr/>
        <p:txBody>
          <a:bodyPr/>
          <a:lstStyle/>
          <a:p>
            <a:pPr>
              <a:spcBef>
                <a:spcPts val="600"/>
              </a:spcBef>
              <a:spcAft>
                <a:spcPts val="600"/>
              </a:spcAft>
            </a:pPr>
            <a:r>
              <a:rPr lang="de-DE" sz="1800" dirty="0">
                <a:effectLst/>
                <a:latin typeface="Arial" panose="020B0604020202020204" pitchFamily="34" charset="0"/>
                <a:ea typeface="Arial" panose="020B0604020202020204" pitchFamily="34" charset="0"/>
                <a:cs typeface="Times New Roman" panose="02020603050405020304" pitchFamily="18" charset="0"/>
              </a:rPr>
              <a:t>Bleiben bis zur ersten Konstituierung des nach KVVG zu bildenden Kirchen-vorstandes im Amt, § 32 Abs. 1 KVVG; vgl. Art. 4 § 2 EG KVVG PB</a:t>
            </a:r>
            <a:r>
              <a:rPr lang="de-DE" sz="1100" dirty="0">
                <a:effectLst/>
                <a:latin typeface="Arial" panose="020B0604020202020204" pitchFamily="34" charset="0"/>
                <a:ea typeface="Arial" panose="020B0604020202020204" pitchFamily="34" charset="0"/>
                <a:cs typeface="Times New Roman" panose="02020603050405020304" pitchFamily="18" charset="0"/>
              </a:rPr>
              <a:t> </a:t>
            </a:r>
            <a:r>
              <a:rPr lang="de-DE" dirty="0">
                <a:effectLst/>
              </a:rPr>
              <a:t> </a:t>
            </a:r>
            <a:r>
              <a:rPr lang="de-DE" sz="1100" dirty="0">
                <a:effectLst/>
                <a:latin typeface="Arial" panose="020B0604020202020204" pitchFamily="34" charset="0"/>
                <a:ea typeface="Arial" panose="020B0604020202020204" pitchFamily="34" charset="0"/>
                <a:cs typeface="Times New Roman" panose="02020603050405020304" pitchFamily="18" charset="0"/>
              </a:rPr>
              <a:t> </a:t>
            </a:r>
            <a:endParaRPr lang="de-DE" sz="1400" dirty="0">
              <a:effectLst/>
              <a:latin typeface="Arial" panose="020B0604020202020204" pitchFamily="34" charset="0"/>
              <a:ea typeface="Arial" panose="020B0604020202020204" pitchFamily="34" charset="0"/>
              <a:cs typeface="Times New Roman" panose="02020603050405020304" pitchFamily="18" charset="0"/>
            </a:endParaRPr>
          </a:p>
          <a:p>
            <a:endParaRPr lang="de-DE" dirty="0"/>
          </a:p>
        </p:txBody>
      </p:sp>
      <p:sp>
        <p:nvSpPr>
          <p:cNvPr id="7" name="Textplatzhalter 6">
            <a:extLst>
              <a:ext uri="{FF2B5EF4-FFF2-40B4-BE49-F238E27FC236}">
                <a16:creationId xmlns:a16="http://schemas.microsoft.com/office/drawing/2014/main" id="{C18975AE-C616-6750-C0AD-7AC171E2B883}"/>
              </a:ext>
            </a:extLst>
          </p:cNvPr>
          <p:cNvSpPr>
            <a:spLocks noGrp="1"/>
          </p:cNvSpPr>
          <p:nvPr>
            <p:ph type="body" sz="quarter" idx="36"/>
          </p:nvPr>
        </p:nvSpPr>
        <p:spPr/>
        <p:txBody>
          <a:bodyPr>
            <a:normAutofit fontScale="92500" lnSpcReduction="20000"/>
          </a:bodyPr>
          <a:lstStyle/>
          <a:p>
            <a:r>
              <a:rPr lang="de-DE" sz="1800" dirty="0">
                <a:effectLst/>
                <a:latin typeface="Arial" panose="020B0604020202020204" pitchFamily="34" charset="0"/>
                <a:ea typeface="Arial" panose="020B0604020202020204" pitchFamily="34" charset="0"/>
                <a:cs typeface="Times New Roman" panose="02020603050405020304" pitchFamily="18" charset="0"/>
              </a:rPr>
              <a:t>kirchliche </a:t>
            </a:r>
            <a:r>
              <a:rPr lang="de-DE" dirty="0">
                <a:latin typeface="Arial" panose="020B0604020202020204" pitchFamily="34" charset="0"/>
                <a:ea typeface="Arial" panose="020B0604020202020204" pitchFamily="34" charset="0"/>
              </a:rPr>
              <a:t>Aufsicht i.S.v.    § 11 Abs. 4 S. 1 </a:t>
            </a:r>
            <a:r>
              <a:rPr lang="de-DE" dirty="0" err="1">
                <a:latin typeface="Arial" panose="020B0604020202020204" pitchFamily="34" charset="0"/>
                <a:ea typeface="Arial" panose="020B0604020202020204" pitchFamily="34" charset="0"/>
              </a:rPr>
              <a:t>lit</a:t>
            </a:r>
            <a:r>
              <a:rPr lang="de-DE" dirty="0">
                <a:latin typeface="Arial" panose="020B0604020202020204" pitchFamily="34" charset="0"/>
                <a:ea typeface="Arial" panose="020B0604020202020204" pitchFamily="34" charset="0"/>
              </a:rPr>
              <a:t>. b) KVVG </a:t>
            </a:r>
            <a:endParaRPr lang="de-DE" dirty="0"/>
          </a:p>
        </p:txBody>
      </p:sp>
      <p:sp>
        <p:nvSpPr>
          <p:cNvPr id="8" name="Inhaltsplatzhalter 7">
            <a:extLst>
              <a:ext uri="{FF2B5EF4-FFF2-40B4-BE49-F238E27FC236}">
                <a16:creationId xmlns:a16="http://schemas.microsoft.com/office/drawing/2014/main" id="{23B7516C-8F35-1C70-5371-F6BF89641915}"/>
              </a:ext>
            </a:extLst>
          </p:cNvPr>
          <p:cNvSpPr>
            <a:spLocks noGrp="1"/>
          </p:cNvSpPr>
          <p:nvPr>
            <p:ph sz="quarter" idx="42"/>
          </p:nvPr>
        </p:nvSpPr>
        <p:spPr/>
        <p:txBody>
          <a:bodyPr/>
          <a:lstStyle/>
          <a:p>
            <a:pPr>
              <a:spcBef>
                <a:spcPts val="600"/>
              </a:spcBef>
              <a:spcAft>
                <a:spcPts val="600"/>
              </a:spcAft>
            </a:pPr>
            <a:r>
              <a:rPr lang="de-DE" sz="1800" dirty="0">
                <a:effectLst/>
                <a:latin typeface="Arial" panose="020B0604020202020204" pitchFamily="34" charset="0"/>
                <a:ea typeface="Arial" panose="020B0604020202020204" pitchFamily="34" charset="0"/>
                <a:cs typeface="Times New Roman" panose="02020603050405020304" pitchFamily="18" charset="0"/>
              </a:rPr>
              <a:t>Bleiben (mindestens) bis zur ersten Konstituierung des nach KVVG zu bildenden Kirchen-vorstandes im Amt, § 32 Abs. 1 KVVG; vgl. Art. 4 §§ 2 und 3 EG KVVG PB</a:t>
            </a:r>
            <a:r>
              <a:rPr lang="de-DE" sz="1100" dirty="0">
                <a:effectLst/>
                <a:latin typeface="Arial" panose="020B0604020202020204" pitchFamily="34" charset="0"/>
                <a:ea typeface="Arial" panose="020B0604020202020204" pitchFamily="34" charset="0"/>
                <a:cs typeface="Times New Roman" panose="02020603050405020304" pitchFamily="18" charset="0"/>
              </a:rPr>
              <a:t> </a:t>
            </a:r>
            <a:r>
              <a:rPr lang="de-DE" dirty="0">
                <a:effectLst/>
              </a:rPr>
              <a:t> </a:t>
            </a:r>
            <a:r>
              <a:rPr lang="de-DE" sz="1100" dirty="0">
                <a:effectLst/>
                <a:latin typeface="Arial" panose="020B0604020202020204" pitchFamily="34" charset="0"/>
                <a:ea typeface="Arial" panose="020B0604020202020204" pitchFamily="34" charset="0"/>
                <a:cs typeface="Times New Roman" panose="02020603050405020304" pitchFamily="18" charset="0"/>
              </a:rPr>
              <a:t> </a:t>
            </a:r>
            <a:endParaRPr lang="de-DE" dirty="0"/>
          </a:p>
        </p:txBody>
      </p:sp>
      <p:sp>
        <p:nvSpPr>
          <p:cNvPr id="9" name="Textplatzhalter 8">
            <a:extLst>
              <a:ext uri="{FF2B5EF4-FFF2-40B4-BE49-F238E27FC236}">
                <a16:creationId xmlns:a16="http://schemas.microsoft.com/office/drawing/2014/main" id="{F22F90DA-19DF-C898-C5EE-2650194E53E8}"/>
              </a:ext>
            </a:extLst>
          </p:cNvPr>
          <p:cNvSpPr>
            <a:spLocks noGrp="1"/>
          </p:cNvSpPr>
          <p:nvPr>
            <p:ph type="body" sz="quarter" idx="35"/>
          </p:nvPr>
        </p:nvSpPr>
        <p:spPr/>
        <p:txBody>
          <a:bodyPr>
            <a:normAutofit fontScale="92500" lnSpcReduction="20000"/>
          </a:bodyPr>
          <a:lstStyle/>
          <a:p>
            <a:r>
              <a:rPr lang="de-DE" sz="1800" dirty="0">
                <a:effectLst/>
                <a:latin typeface="Arial" panose="020B0604020202020204" pitchFamily="34" charset="0"/>
                <a:ea typeface="Arial" panose="020B0604020202020204" pitchFamily="34" charset="0"/>
                <a:cs typeface="Times New Roman" panose="02020603050405020304" pitchFamily="18" charset="0"/>
              </a:rPr>
              <a:t>Beschäftigungsverhältnis i.S.v. § 11 Abs. 4 S. 1 </a:t>
            </a:r>
            <a:r>
              <a:rPr lang="de-DE" sz="1800" dirty="0" err="1">
                <a:effectLst/>
                <a:latin typeface="Arial" panose="020B0604020202020204" pitchFamily="34" charset="0"/>
                <a:ea typeface="Arial" panose="020B0604020202020204" pitchFamily="34" charset="0"/>
                <a:cs typeface="Times New Roman" panose="02020603050405020304" pitchFamily="18" charset="0"/>
              </a:rPr>
              <a:t>lit</a:t>
            </a:r>
            <a:r>
              <a:rPr lang="de-DE" sz="1800" dirty="0">
                <a:effectLst/>
                <a:latin typeface="Arial" panose="020B0604020202020204" pitchFamily="34" charset="0"/>
                <a:ea typeface="Arial" panose="020B0604020202020204" pitchFamily="34" charset="0"/>
                <a:cs typeface="Times New Roman" panose="02020603050405020304" pitchFamily="18" charset="0"/>
              </a:rPr>
              <a:t>. a) KVVG </a:t>
            </a:r>
            <a:endParaRPr lang="de-DE" dirty="0"/>
          </a:p>
        </p:txBody>
      </p:sp>
      <p:sp>
        <p:nvSpPr>
          <p:cNvPr id="11" name="Fußzeilenplatzhalter 10">
            <a:extLst>
              <a:ext uri="{FF2B5EF4-FFF2-40B4-BE49-F238E27FC236}">
                <a16:creationId xmlns:a16="http://schemas.microsoft.com/office/drawing/2014/main" id="{DCE680F6-AA77-39A5-C366-D4A315FED718}"/>
              </a:ext>
            </a:extLst>
          </p:cNvPr>
          <p:cNvSpPr>
            <a:spLocks noGrp="1"/>
          </p:cNvSpPr>
          <p:nvPr>
            <p:ph type="ftr" sz="quarter" idx="40"/>
          </p:nvPr>
        </p:nvSpPr>
        <p:spPr/>
        <p:txBody>
          <a:bodyPr/>
          <a:lstStyle/>
          <a:p>
            <a:pPr>
              <a:defRPr/>
            </a:pPr>
            <a:r>
              <a:rPr lang="de-DE"/>
              <a:t>Stand: Januar 2025</a:t>
            </a:r>
            <a:endParaRPr lang="de-DE" dirty="0"/>
          </a:p>
        </p:txBody>
      </p:sp>
      <p:sp>
        <p:nvSpPr>
          <p:cNvPr id="12" name="Titel 11">
            <a:extLst>
              <a:ext uri="{FF2B5EF4-FFF2-40B4-BE49-F238E27FC236}">
                <a16:creationId xmlns:a16="http://schemas.microsoft.com/office/drawing/2014/main" id="{6B49F827-C4DB-F347-3EC2-29DBBC4CB999}"/>
              </a:ext>
            </a:extLst>
          </p:cNvPr>
          <p:cNvSpPr>
            <a:spLocks noGrp="1"/>
          </p:cNvSpPr>
          <p:nvPr>
            <p:ph type="title"/>
          </p:nvPr>
        </p:nvSpPr>
        <p:spPr/>
        <p:txBody>
          <a:bodyPr/>
          <a:lstStyle/>
          <a:p>
            <a:r>
              <a:rPr lang="de-DE" dirty="0"/>
              <a:t>Übergangsvorschriften II</a:t>
            </a:r>
          </a:p>
        </p:txBody>
      </p:sp>
    </p:spTree>
    <p:extLst>
      <p:ext uri="{BB962C8B-B14F-4D97-AF65-F5344CB8AC3E}">
        <p14:creationId xmlns:p14="http://schemas.microsoft.com/office/powerpoint/2010/main" val="293034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A15C8B88-102F-0D95-6851-2472ECF3E73C}"/>
              </a:ext>
            </a:extLst>
          </p:cNvPr>
          <p:cNvSpPr>
            <a:spLocks noGrp="1"/>
          </p:cNvSpPr>
          <p:nvPr>
            <p:ph type="pic" sz="quarter" idx="31"/>
          </p:nvPr>
        </p:nvSpPr>
        <p:spPr/>
        <p:txBody>
          <a:bodyPr/>
          <a:lstStyle/>
          <a:p>
            <a:pPr marL="342900" marR="0" lvl="0" indent="-342900" algn="just" defTabSz="914400" rtl="0" eaLnBrk="1" fontAlgn="auto" latinLnBrk="0" hangingPunct="1">
              <a:lnSpc>
                <a:spcPct val="120000"/>
              </a:lnSpc>
              <a:spcBef>
                <a:spcPts val="600"/>
              </a:spcBef>
              <a:spcAft>
                <a:spcPts val="600"/>
              </a:spcAft>
              <a:buClr>
                <a:srgbClr val="AE0C21"/>
              </a:buClr>
              <a:buSzTx/>
              <a:buFont typeface="Wingdings" panose="05000000000000000000" pitchFamily="2" charset="2"/>
              <a:buChar char=""/>
              <a:tabLst/>
              <a:defRPr/>
            </a:pPr>
            <a:r>
              <a:rPr lang="de-DE" sz="1500" dirty="0">
                <a:cs typeface="Times New Roman" panose="02020603050405020304" pitchFamily="18" charset="0"/>
              </a:rPr>
              <a:t>Durch schriftliche Erklärung an den Vorsitzenden.</a:t>
            </a:r>
          </a:p>
          <a:p>
            <a:pPr marL="342900" marR="0" lvl="0" indent="-342900" algn="just" defTabSz="914400" rtl="0" eaLnBrk="1" fontAlgn="auto" latinLnBrk="0" hangingPunct="1">
              <a:lnSpc>
                <a:spcPct val="120000"/>
              </a:lnSpc>
              <a:spcBef>
                <a:spcPts val="600"/>
              </a:spcBef>
              <a:spcAft>
                <a:spcPts val="600"/>
              </a:spcAft>
              <a:buClr>
                <a:srgbClr val="AE0C21"/>
              </a:buClr>
              <a:buSzTx/>
              <a:buFont typeface="Wingdings" panose="05000000000000000000" pitchFamily="2" charset="2"/>
              <a:buChar char=""/>
              <a:tabLst/>
              <a:defRPr/>
            </a:pPr>
            <a:r>
              <a:rPr kumimoji="0" lang="de-DE" sz="1500" b="0" i="0" u="none" strike="noStrike" kern="0" cap="none" spc="0" normalizeH="0" baseline="0" noProof="0" dirty="0">
                <a:ln>
                  <a:noFill/>
                </a:ln>
                <a:solidFill>
                  <a:sysClr val="windowText" lastClr="000000"/>
                </a:solidFill>
                <a:effectLst/>
                <a:uLnTx/>
                <a:uFillTx/>
                <a:cs typeface="Times New Roman" panose="02020603050405020304" pitchFamily="18" charset="0"/>
              </a:rPr>
              <a:t>Amt endet unmittelbar mit Zugang der Erklärung.</a:t>
            </a:r>
            <a:endParaRPr lang="de-DE" sz="1500" dirty="0">
              <a:cs typeface="Times New Roman" panose="02020603050405020304" pitchFamily="18" charset="0"/>
            </a:endParaRPr>
          </a:p>
          <a:p>
            <a:pPr marL="342900" marR="0" lvl="0" indent="-342900" algn="just" defTabSz="914400" rtl="0" eaLnBrk="1" fontAlgn="auto" latinLnBrk="0" hangingPunct="1">
              <a:lnSpc>
                <a:spcPct val="120000"/>
              </a:lnSpc>
              <a:spcBef>
                <a:spcPts val="600"/>
              </a:spcBef>
              <a:spcAft>
                <a:spcPts val="600"/>
              </a:spcAft>
              <a:buClr>
                <a:srgbClr val="AE0C21"/>
              </a:buClr>
              <a:buSzTx/>
              <a:buFont typeface="Wingdings" panose="05000000000000000000" pitchFamily="2" charset="2"/>
              <a:buChar char=""/>
              <a:tabLst/>
              <a:defRPr/>
            </a:pPr>
            <a:r>
              <a:rPr kumimoji="0" lang="de-DE" sz="1500" b="0" i="0" u="none" strike="noStrike" kern="0" cap="none" spc="0" normalizeH="0" baseline="0" noProof="0" dirty="0">
                <a:ln>
                  <a:noFill/>
                </a:ln>
                <a:solidFill>
                  <a:sysClr val="windowText" lastClr="000000"/>
                </a:solidFill>
                <a:effectLst/>
                <a:uLnTx/>
                <a:uFillTx/>
                <a:cs typeface="Times New Roman" panose="02020603050405020304" pitchFamily="18" charset="0"/>
              </a:rPr>
              <a:t>Protokollierung unter Angabe des Datums in der nächsten KV-Sitzung (§ 13 Abs. 1 </a:t>
            </a:r>
            <a:r>
              <a:rPr kumimoji="0" lang="de-DE" sz="1500" b="0" i="0" u="none" strike="noStrike" kern="0" cap="none" spc="0" normalizeH="0" baseline="0" noProof="0" dirty="0" err="1">
                <a:ln>
                  <a:noFill/>
                </a:ln>
                <a:solidFill>
                  <a:sysClr val="windowText" lastClr="000000"/>
                </a:solidFill>
                <a:effectLst/>
                <a:uLnTx/>
                <a:uFillTx/>
                <a:cs typeface="Times New Roman" panose="02020603050405020304" pitchFamily="18" charset="0"/>
              </a:rPr>
              <a:t>lit</a:t>
            </a:r>
            <a:r>
              <a:rPr kumimoji="0" lang="de-DE" sz="1500" b="0" i="0" u="none" strike="noStrike" kern="0" cap="none" spc="0" normalizeH="0" baseline="0" noProof="0" dirty="0">
                <a:ln>
                  <a:noFill/>
                </a:ln>
                <a:solidFill>
                  <a:sysClr val="windowText" lastClr="000000"/>
                </a:solidFill>
                <a:effectLst/>
                <a:uLnTx/>
                <a:uFillTx/>
                <a:cs typeface="Times New Roman" panose="02020603050405020304" pitchFamily="18" charset="0"/>
              </a:rPr>
              <a:t>. e) KVVG).</a:t>
            </a:r>
          </a:p>
          <a:p>
            <a:pPr marR="0" lvl="0" algn="just" defTabSz="914400" rtl="0" eaLnBrk="1" fontAlgn="auto" latinLnBrk="0" hangingPunct="1">
              <a:lnSpc>
                <a:spcPct val="120000"/>
              </a:lnSpc>
              <a:spcBef>
                <a:spcPts val="600"/>
              </a:spcBef>
              <a:spcAft>
                <a:spcPts val="600"/>
              </a:spcAft>
              <a:buClr>
                <a:srgbClr val="AE0C21"/>
              </a:buClr>
              <a:buSzTx/>
              <a:tabLst/>
              <a:defRPr/>
            </a:pPr>
            <a:r>
              <a:rPr lang="de-DE" sz="1500" dirty="0">
                <a:cs typeface="Times New Roman" panose="02020603050405020304" pitchFamily="18" charset="0"/>
              </a:rPr>
              <a:t>	keine Begründung erforderlich.</a:t>
            </a:r>
          </a:p>
          <a:p>
            <a:pPr marR="0" lvl="0" algn="just" defTabSz="914400" rtl="0" eaLnBrk="1" fontAlgn="auto" latinLnBrk="0" hangingPunct="1">
              <a:lnSpc>
                <a:spcPct val="120000"/>
              </a:lnSpc>
              <a:spcBef>
                <a:spcPts val="600"/>
              </a:spcBef>
              <a:spcAft>
                <a:spcPts val="600"/>
              </a:spcAft>
              <a:buClr>
                <a:srgbClr val="AE0C21"/>
              </a:buClr>
              <a:buSzTx/>
              <a:tabLst/>
              <a:defRPr/>
            </a:pPr>
            <a:r>
              <a:rPr kumimoji="0" lang="de-DE" sz="1500" b="0" i="0" u="none" strike="noStrike" kern="0" cap="none" spc="0" normalizeH="0" baseline="0" noProof="0" dirty="0">
                <a:ln>
                  <a:noFill/>
                </a:ln>
                <a:solidFill>
                  <a:sysClr val="windowText" lastClr="000000"/>
                </a:solidFill>
                <a:effectLst/>
                <a:uLnTx/>
                <a:uFillTx/>
                <a:cs typeface="Times New Roman" panose="02020603050405020304" pitchFamily="18" charset="0"/>
              </a:rPr>
              <a:t>	keine Mitwirkung durch KV erforderlich.</a:t>
            </a:r>
          </a:p>
          <a:p>
            <a:endParaRPr lang="de-DE" dirty="0"/>
          </a:p>
        </p:txBody>
      </p:sp>
      <p:sp>
        <p:nvSpPr>
          <p:cNvPr id="3" name="Bildplatzhalter 2">
            <a:extLst>
              <a:ext uri="{FF2B5EF4-FFF2-40B4-BE49-F238E27FC236}">
                <a16:creationId xmlns:a16="http://schemas.microsoft.com/office/drawing/2014/main" id="{5372F9B8-221F-55AB-AC0A-A8A147F3E733}"/>
              </a:ext>
            </a:extLst>
          </p:cNvPr>
          <p:cNvSpPr>
            <a:spLocks noGrp="1"/>
          </p:cNvSpPr>
          <p:nvPr>
            <p:ph type="pic" sz="quarter" idx="32"/>
          </p:nvPr>
        </p:nvSpPr>
        <p:spPr/>
        <p:txBody>
          <a:bodyPr>
            <a:normAutofit/>
          </a:bodyPr>
          <a:lstStyle/>
          <a:p>
            <a:pPr marL="342900" marR="0" lvl="0" indent="-342900" algn="just" defTabSz="914400" rtl="0" eaLnBrk="1" fontAlgn="auto" latinLnBrk="0" hangingPunct="1">
              <a:lnSpc>
                <a:spcPct val="120000"/>
              </a:lnSpc>
              <a:spcBef>
                <a:spcPts val="600"/>
              </a:spcBef>
              <a:spcAft>
                <a:spcPts val="600"/>
              </a:spcAft>
              <a:buClr>
                <a:srgbClr val="AE0C21"/>
              </a:buClr>
              <a:buSzTx/>
              <a:buFont typeface="Wingdings" panose="05000000000000000000" pitchFamily="2" charset="2"/>
              <a:buChar char=""/>
              <a:tabLst/>
              <a:defRPr/>
            </a:pPr>
            <a:r>
              <a:rPr lang="de-DE" sz="1500" dirty="0">
                <a:cs typeface="Times New Roman" panose="02020603050405020304" pitchFamily="18" charset="0"/>
              </a:rPr>
              <a:t>Aus wichtigem Grund, insbesondere wegen grober Pflicht-widrigkeit.	</a:t>
            </a:r>
          </a:p>
          <a:p>
            <a:pPr lvl="1" algn="just" rtl="0">
              <a:lnSpc>
                <a:spcPct val="120000"/>
              </a:lnSpc>
              <a:spcBef>
                <a:spcPts val="600"/>
              </a:spcBef>
              <a:spcAft>
                <a:spcPts val="600"/>
              </a:spcAft>
              <a:buClr>
                <a:srgbClr val="AE0C21"/>
              </a:buClr>
              <a:defRPr/>
            </a:pPr>
            <a:r>
              <a:rPr lang="de-DE" sz="1500" dirty="0">
                <a:effectLst/>
                <a:latin typeface="Arial" panose="020B0604020202020204" pitchFamily="34" charset="0"/>
                <a:ea typeface="Calibri" panose="020F0502020204030204" pitchFamily="34" charset="0"/>
              </a:rPr>
              <a:t>	Amtspflichten i.S.v. § 12 KVVG; auch: persönliche 	Gründe, wie bspw. einschlägige strafrechtliche 	Verurteilung (Betrug </a:t>
            </a:r>
            <a:r>
              <a:rPr lang="de-DE" sz="1500" dirty="0" err="1">
                <a:effectLst/>
                <a:latin typeface="Arial" panose="020B0604020202020204" pitchFamily="34" charset="0"/>
                <a:ea typeface="Calibri" panose="020F0502020204030204" pitchFamily="34" charset="0"/>
              </a:rPr>
              <a:t>u.ä.</a:t>
            </a:r>
            <a:r>
              <a:rPr lang="de-DE" sz="1500" dirty="0">
                <a:effectLst/>
                <a:latin typeface="Arial" panose="020B0604020202020204" pitchFamily="34" charset="0"/>
                <a:ea typeface="Calibri" panose="020F0502020204030204" pitchFamily="34" charset="0"/>
              </a:rPr>
              <a:t>); unerheblich ist die 	persönliche Lebensführung (bspw. sexuelle 	Orientierung).</a:t>
            </a:r>
            <a:endParaRPr kumimoji="0" lang="de-DE" sz="15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endParaRPr>
          </a:p>
          <a:p>
            <a:pPr marL="342900" marR="0" lvl="0" indent="-342900" algn="just" defTabSz="914400" rtl="0" eaLnBrk="1" fontAlgn="auto" latinLnBrk="0" hangingPunct="1">
              <a:lnSpc>
                <a:spcPct val="120000"/>
              </a:lnSpc>
              <a:spcBef>
                <a:spcPts val="600"/>
              </a:spcBef>
              <a:spcAft>
                <a:spcPts val="600"/>
              </a:spcAft>
              <a:buClr>
                <a:srgbClr val="AE0C21"/>
              </a:buClr>
              <a:buSzTx/>
              <a:buFont typeface="Wingdings" panose="05000000000000000000" pitchFamily="2" charset="2"/>
              <a:buChar char=""/>
              <a:tabLst/>
              <a:defRPr/>
            </a:pPr>
            <a:r>
              <a:rPr lang="de-DE" sz="1500" dirty="0">
                <a:cs typeface="Times New Roman" panose="02020603050405020304" pitchFamily="18" charset="0"/>
              </a:rPr>
              <a:t>Entscheidung nach Anhörung durch das Erzbischöfliche Generalvikariat.</a:t>
            </a:r>
          </a:p>
          <a:p>
            <a:pPr marL="342900" marR="0" lvl="0" indent="-342900" algn="just" defTabSz="914400" rtl="0" eaLnBrk="1" fontAlgn="auto" latinLnBrk="0" hangingPunct="1">
              <a:lnSpc>
                <a:spcPct val="120000"/>
              </a:lnSpc>
              <a:spcBef>
                <a:spcPts val="600"/>
              </a:spcBef>
              <a:spcAft>
                <a:spcPts val="600"/>
              </a:spcAft>
              <a:buClr>
                <a:srgbClr val="AE0C21"/>
              </a:buClr>
              <a:buSzTx/>
              <a:buFont typeface="Wingdings" panose="05000000000000000000" pitchFamily="2" charset="2"/>
              <a:buChar char=""/>
              <a:tabLst/>
              <a:defRPr/>
            </a:pPr>
            <a:r>
              <a:rPr lang="de-DE" sz="1500" dirty="0">
                <a:cs typeface="Times New Roman" panose="02020603050405020304" pitchFamily="18" charset="0"/>
              </a:rPr>
              <a:t>Auch auf Antrag des Kirchenvorstandes</a:t>
            </a:r>
            <a:r>
              <a:rPr lang="de-DE" dirty="0">
                <a:cs typeface="Times New Roman" panose="02020603050405020304" pitchFamily="18" charset="0"/>
              </a:rPr>
              <a:t>.</a:t>
            </a:r>
            <a:endParaRPr lang="de-DE" dirty="0"/>
          </a:p>
          <a:p>
            <a:endParaRPr lang="de-DE" dirty="0"/>
          </a:p>
        </p:txBody>
      </p:sp>
      <p:sp>
        <p:nvSpPr>
          <p:cNvPr id="4" name="Textplatzhalter 3">
            <a:extLst>
              <a:ext uri="{FF2B5EF4-FFF2-40B4-BE49-F238E27FC236}">
                <a16:creationId xmlns:a16="http://schemas.microsoft.com/office/drawing/2014/main" id="{2A579D6E-C19C-8177-FAD6-C12EA68D51A2}"/>
              </a:ext>
            </a:extLst>
          </p:cNvPr>
          <p:cNvSpPr>
            <a:spLocks noGrp="1"/>
          </p:cNvSpPr>
          <p:nvPr>
            <p:ph type="body" sz="quarter" idx="36"/>
          </p:nvPr>
        </p:nvSpPr>
        <p:spPr/>
        <p:txBody>
          <a:bodyPr/>
          <a:lstStyle/>
          <a:p>
            <a:r>
              <a:rPr lang="de-DE" dirty="0"/>
              <a:t>Amtsenthebung, § 14 KVVG</a:t>
            </a:r>
          </a:p>
        </p:txBody>
      </p:sp>
      <p:sp>
        <p:nvSpPr>
          <p:cNvPr id="5" name="Textplatzhalter 4">
            <a:extLst>
              <a:ext uri="{FF2B5EF4-FFF2-40B4-BE49-F238E27FC236}">
                <a16:creationId xmlns:a16="http://schemas.microsoft.com/office/drawing/2014/main" id="{33A87069-73A1-A147-0D50-CF485717BD9B}"/>
              </a:ext>
            </a:extLst>
          </p:cNvPr>
          <p:cNvSpPr>
            <a:spLocks noGrp="1"/>
          </p:cNvSpPr>
          <p:nvPr>
            <p:ph type="body" sz="quarter" idx="35"/>
          </p:nvPr>
        </p:nvSpPr>
        <p:spPr/>
        <p:txBody>
          <a:bodyPr/>
          <a:lstStyle/>
          <a:p>
            <a:r>
              <a:rPr lang="de-DE" dirty="0"/>
              <a:t>Amtsniederlegung, § 13 Abs. 1 </a:t>
            </a:r>
            <a:r>
              <a:rPr lang="de-DE" dirty="0" err="1"/>
              <a:t>lit</a:t>
            </a:r>
            <a:r>
              <a:rPr lang="de-DE" dirty="0"/>
              <a:t>. e) KVVG</a:t>
            </a:r>
          </a:p>
        </p:txBody>
      </p:sp>
      <p:sp>
        <p:nvSpPr>
          <p:cNvPr id="7" name="Fußzeilenplatzhalter 6">
            <a:extLst>
              <a:ext uri="{FF2B5EF4-FFF2-40B4-BE49-F238E27FC236}">
                <a16:creationId xmlns:a16="http://schemas.microsoft.com/office/drawing/2014/main" id="{875CC170-2155-2E74-2B48-6D456E617CEF}"/>
              </a:ext>
            </a:extLst>
          </p:cNvPr>
          <p:cNvSpPr>
            <a:spLocks noGrp="1"/>
          </p:cNvSpPr>
          <p:nvPr>
            <p:ph type="ftr" sz="quarter" idx="40"/>
          </p:nvPr>
        </p:nvSpPr>
        <p:spPr/>
        <p:txBody>
          <a:bodyPr/>
          <a:lstStyle/>
          <a:p>
            <a:pPr>
              <a:defRPr/>
            </a:pPr>
            <a:r>
              <a:rPr lang="de-DE"/>
              <a:t>Stand: Januar 2025</a:t>
            </a:r>
            <a:endParaRPr lang="de-DE" dirty="0"/>
          </a:p>
        </p:txBody>
      </p:sp>
      <p:sp>
        <p:nvSpPr>
          <p:cNvPr id="8" name="Titel 7">
            <a:extLst>
              <a:ext uri="{FF2B5EF4-FFF2-40B4-BE49-F238E27FC236}">
                <a16:creationId xmlns:a16="http://schemas.microsoft.com/office/drawing/2014/main" id="{AC8BD79D-F67B-C6B4-F601-3CD6504204F7}"/>
              </a:ext>
            </a:extLst>
          </p:cNvPr>
          <p:cNvSpPr>
            <a:spLocks noGrp="1"/>
          </p:cNvSpPr>
          <p:nvPr>
            <p:ph type="title"/>
          </p:nvPr>
        </p:nvSpPr>
        <p:spPr/>
        <p:txBody>
          <a:bodyPr/>
          <a:lstStyle/>
          <a:p>
            <a:r>
              <a:rPr lang="de-DE" dirty="0"/>
              <a:t>Amtsniederlegung und Amtsenthebung</a:t>
            </a:r>
          </a:p>
        </p:txBody>
      </p:sp>
      <p:grpSp>
        <p:nvGrpSpPr>
          <p:cNvPr id="9" name="Gruppieren 8">
            <a:extLst>
              <a:ext uri="{FF2B5EF4-FFF2-40B4-BE49-F238E27FC236}">
                <a16:creationId xmlns:a16="http://schemas.microsoft.com/office/drawing/2014/main" id="{4F948CDC-F3CB-A2AB-398A-3D93B42A6658}"/>
              </a:ext>
            </a:extLst>
          </p:cNvPr>
          <p:cNvGrpSpPr/>
          <p:nvPr/>
        </p:nvGrpSpPr>
        <p:grpSpPr>
          <a:xfrm>
            <a:off x="6652405" y="2230577"/>
            <a:ext cx="669293" cy="178528"/>
            <a:chOff x="4187820" y="3480835"/>
            <a:chExt cx="954678" cy="149577"/>
          </a:xfrm>
        </p:grpSpPr>
        <p:sp>
          <p:nvSpPr>
            <p:cNvPr id="10" name="Dreieck 21">
              <a:extLst>
                <a:ext uri="{FF2B5EF4-FFF2-40B4-BE49-F238E27FC236}">
                  <a16:creationId xmlns:a16="http://schemas.microsoft.com/office/drawing/2014/main" id="{549E3F01-8DFD-F8B6-7DBB-C78927C6B97B}"/>
                </a:ext>
              </a:extLst>
            </p:cNvPr>
            <p:cNvSpPr>
              <a:spLocks noChangeAspect="1"/>
            </p:cNvSpPr>
            <p:nvPr/>
          </p:nvSpPr>
          <p:spPr>
            <a:xfrm rot="16260000" flipH="1" flipV="1">
              <a:off x="5013709" y="3501624"/>
              <a:ext cx="149577" cy="108000"/>
            </a:xfrm>
            <a:custGeom>
              <a:avLst/>
              <a:gdLst>
                <a:gd name="connsiteX0" fmla="*/ 0 w 177800"/>
                <a:gd name="connsiteY0" fmla="*/ 150831 h 150831"/>
                <a:gd name="connsiteX1" fmla="*/ 88900 w 177800"/>
                <a:gd name="connsiteY1" fmla="*/ 0 h 150831"/>
                <a:gd name="connsiteX2" fmla="*/ 177800 w 177800"/>
                <a:gd name="connsiteY2" fmla="*/ 150831 h 150831"/>
                <a:gd name="connsiteX3" fmla="*/ 0 w 177800"/>
                <a:gd name="connsiteY3" fmla="*/ 150831 h 150831"/>
                <a:gd name="connsiteX0" fmla="*/ 0 w 177800"/>
                <a:gd name="connsiteY0" fmla="*/ 150831 h 155575"/>
                <a:gd name="connsiteX1" fmla="*/ 88900 w 177800"/>
                <a:gd name="connsiteY1" fmla="*/ 0 h 155575"/>
                <a:gd name="connsiteX2" fmla="*/ 177800 w 177800"/>
                <a:gd name="connsiteY2" fmla="*/ 150831 h 155575"/>
                <a:gd name="connsiteX3" fmla="*/ 85725 w 177800"/>
                <a:gd name="connsiteY3" fmla="*/ 155575 h 155575"/>
                <a:gd name="connsiteX4" fmla="*/ 0 w 177800"/>
                <a:gd name="connsiteY4" fmla="*/ 150831 h 155575"/>
                <a:gd name="connsiteX0" fmla="*/ 85725 w 177800"/>
                <a:gd name="connsiteY0" fmla="*/ 155575 h 247015"/>
                <a:gd name="connsiteX1" fmla="*/ 0 w 177800"/>
                <a:gd name="connsiteY1" fmla="*/ 150831 h 247015"/>
                <a:gd name="connsiteX2" fmla="*/ 88900 w 177800"/>
                <a:gd name="connsiteY2" fmla="*/ 0 h 247015"/>
                <a:gd name="connsiteX3" fmla="*/ 177800 w 177800"/>
                <a:gd name="connsiteY3" fmla="*/ 150831 h 247015"/>
                <a:gd name="connsiteX4" fmla="*/ 177165 w 177800"/>
                <a:gd name="connsiteY4" fmla="*/ 247015 h 247015"/>
                <a:gd name="connsiteX0" fmla="*/ 85725 w 177800"/>
                <a:gd name="connsiteY0" fmla="*/ 155575 h 155575"/>
                <a:gd name="connsiteX1" fmla="*/ 0 w 177800"/>
                <a:gd name="connsiteY1" fmla="*/ 150831 h 155575"/>
                <a:gd name="connsiteX2" fmla="*/ 88900 w 177800"/>
                <a:gd name="connsiteY2" fmla="*/ 0 h 155575"/>
                <a:gd name="connsiteX3" fmla="*/ 177800 w 177800"/>
                <a:gd name="connsiteY3" fmla="*/ 150831 h 155575"/>
                <a:gd name="connsiteX0" fmla="*/ 0 w 177800"/>
                <a:gd name="connsiteY0" fmla="*/ 150831 h 150831"/>
                <a:gd name="connsiteX1" fmla="*/ 88900 w 177800"/>
                <a:gd name="connsiteY1" fmla="*/ 0 h 150831"/>
                <a:gd name="connsiteX2" fmla="*/ 177800 w 177800"/>
                <a:gd name="connsiteY2" fmla="*/ 150831 h 150831"/>
                <a:gd name="connsiteX0" fmla="*/ 0 w 177800"/>
                <a:gd name="connsiteY0" fmla="*/ 150831 h 150831"/>
                <a:gd name="connsiteX1" fmla="*/ 88900 w 177800"/>
                <a:gd name="connsiteY1" fmla="*/ 0 h 150831"/>
                <a:gd name="connsiteX2" fmla="*/ 136525 w 177800"/>
                <a:gd name="connsiteY2" fmla="*/ 85725 h 150831"/>
                <a:gd name="connsiteX3" fmla="*/ 177800 w 177800"/>
                <a:gd name="connsiteY3" fmla="*/ 150831 h 150831"/>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5 h 150835"/>
                <a:gd name="connsiteX1" fmla="*/ 34925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00" h="150836">
                  <a:moveTo>
                    <a:pt x="0" y="150836"/>
                  </a:moveTo>
                  <a:cubicBezTo>
                    <a:pt x="1027" y="147979"/>
                    <a:pt x="42665" y="108357"/>
                    <a:pt x="56819" y="85872"/>
                  </a:cubicBezTo>
                  <a:cubicBezTo>
                    <a:pt x="72364" y="61177"/>
                    <a:pt x="90404" y="679"/>
                    <a:pt x="88900" y="5"/>
                  </a:cubicBezTo>
                  <a:cubicBezTo>
                    <a:pt x="87526" y="-611"/>
                    <a:pt x="110699" y="55828"/>
                    <a:pt x="126574" y="84403"/>
                  </a:cubicBezTo>
                  <a:cubicBezTo>
                    <a:pt x="142986" y="112518"/>
                    <a:pt x="175984" y="148595"/>
                    <a:pt x="177800" y="150836"/>
                  </a:cubicBezTo>
                </a:path>
              </a:pathLst>
            </a:custGeom>
            <a:noFill/>
            <a:ln w="15875">
              <a:solidFill>
                <a:srgbClr val="1A7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p>
          </p:txBody>
        </p:sp>
        <p:cxnSp>
          <p:nvCxnSpPr>
            <p:cNvPr id="11" name="Gerader Verbinder 10">
              <a:extLst>
                <a:ext uri="{FF2B5EF4-FFF2-40B4-BE49-F238E27FC236}">
                  <a16:creationId xmlns:a16="http://schemas.microsoft.com/office/drawing/2014/main" id="{A0F62E56-02F3-65DC-002C-62B9D50E34D3}"/>
                </a:ext>
              </a:extLst>
            </p:cNvPr>
            <p:cNvCxnSpPr/>
            <p:nvPr/>
          </p:nvCxnSpPr>
          <p:spPr>
            <a:xfrm flipH="1">
              <a:off x="4187820" y="3556988"/>
              <a:ext cx="860290" cy="0"/>
            </a:xfrm>
            <a:prstGeom prst="line">
              <a:avLst/>
            </a:prstGeom>
            <a:ln w="15875">
              <a:solidFill>
                <a:srgbClr val="1A70B8"/>
              </a:solidFill>
            </a:ln>
          </p:spPr>
          <p:style>
            <a:lnRef idx="1">
              <a:schemeClr val="accent1"/>
            </a:lnRef>
            <a:fillRef idx="0">
              <a:schemeClr val="accent1"/>
            </a:fillRef>
            <a:effectRef idx="0">
              <a:schemeClr val="accent1"/>
            </a:effectRef>
            <a:fontRef idx="minor">
              <a:schemeClr val="tx1"/>
            </a:fontRef>
          </p:style>
        </p:cxnSp>
      </p:grpSp>
      <p:grpSp>
        <p:nvGrpSpPr>
          <p:cNvPr id="12" name="Gruppieren 11">
            <a:extLst>
              <a:ext uri="{FF2B5EF4-FFF2-40B4-BE49-F238E27FC236}">
                <a16:creationId xmlns:a16="http://schemas.microsoft.com/office/drawing/2014/main" id="{DDC4E37C-4AFD-ECA5-3B44-D3BBDD2529F3}"/>
              </a:ext>
            </a:extLst>
          </p:cNvPr>
          <p:cNvGrpSpPr/>
          <p:nvPr/>
        </p:nvGrpSpPr>
        <p:grpSpPr>
          <a:xfrm>
            <a:off x="351392" y="3119956"/>
            <a:ext cx="669293" cy="178528"/>
            <a:chOff x="4187820" y="3480835"/>
            <a:chExt cx="954678" cy="149577"/>
          </a:xfrm>
        </p:grpSpPr>
        <p:sp>
          <p:nvSpPr>
            <p:cNvPr id="13" name="Dreieck 21">
              <a:extLst>
                <a:ext uri="{FF2B5EF4-FFF2-40B4-BE49-F238E27FC236}">
                  <a16:creationId xmlns:a16="http://schemas.microsoft.com/office/drawing/2014/main" id="{6B4263FF-6D41-F183-0351-BFCCEC7DABA3}"/>
                </a:ext>
              </a:extLst>
            </p:cNvPr>
            <p:cNvSpPr>
              <a:spLocks noChangeAspect="1"/>
            </p:cNvSpPr>
            <p:nvPr/>
          </p:nvSpPr>
          <p:spPr>
            <a:xfrm rot="16260000" flipH="1" flipV="1">
              <a:off x="5013709" y="3501624"/>
              <a:ext cx="149577" cy="108000"/>
            </a:xfrm>
            <a:custGeom>
              <a:avLst/>
              <a:gdLst>
                <a:gd name="connsiteX0" fmla="*/ 0 w 177800"/>
                <a:gd name="connsiteY0" fmla="*/ 150831 h 150831"/>
                <a:gd name="connsiteX1" fmla="*/ 88900 w 177800"/>
                <a:gd name="connsiteY1" fmla="*/ 0 h 150831"/>
                <a:gd name="connsiteX2" fmla="*/ 177800 w 177800"/>
                <a:gd name="connsiteY2" fmla="*/ 150831 h 150831"/>
                <a:gd name="connsiteX3" fmla="*/ 0 w 177800"/>
                <a:gd name="connsiteY3" fmla="*/ 150831 h 150831"/>
                <a:gd name="connsiteX0" fmla="*/ 0 w 177800"/>
                <a:gd name="connsiteY0" fmla="*/ 150831 h 155575"/>
                <a:gd name="connsiteX1" fmla="*/ 88900 w 177800"/>
                <a:gd name="connsiteY1" fmla="*/ 0 h 155575"/>
                <a:gd name="connsiteX2" fmla="*/ 177800 w 177800"/>
                <a:gd name="connsiteY2" fmla="*/ 150831 h 155575"/>
                <a:gd name="connsiteX3" fmla="*/ 85725 w 177800"/>
                <a:gd name="connsiteY3" fmla="*/ 155575 h 155575"/>
                <a:gd name="connsiteX4" fmla="*/ 0 w 177800"/>
                <a:gd name="connsiteY4" fmla="*/ 150831 h 155575"/>
                <a:gd name="connsiteX0" fmla="*/ 85725 w 177800"/>
                <a:gd name="connsiteY0" fmla="*/ 155575 h 247015"/>
                <a:gd name="connsiteX1" fmla="*/ 0 w 177800"/>
                <a:gd name="connsiteY1" fmla="*/ 150831 h 247015"/>
                <a:gd name="connsiteX2" fmla="*/ 88900 w 177800"/>
                <a:gd name="connsiteY2" fmla="*/ 0 h 247015"/>
                <a:gd name="connsiteX3" fmla="*/ 177800 w 177800"/>
                <a:gd name="connsiteY3" fmla="*/ 150831 h 247015"/>
                <a:gd name="connsiteX4" fmla="*/ 177165 w 177800"/>
                <a:gd name="connsiteY4" fmla="*/ 247015 h 247015"/>
                <a:gd name="connsiteX0" fmla="*/ 85725 w 177800"/>
                <a:gd name="connsiteY0" fmla="*/ 155575 h 155575"/>
                <a:gd name="connsiteX1" fmla="*/ 0 w 177800"/>
                <a:gd name="connsiteY1" fmla="*/ 150831 h 155575"/>
                <a:gd name="connsiteX2" fmla="*/ 88900 w 177800"/>
                <a:gd name="connsiteY2" fmla="*/ 0 h 155575"/>
                <a:gd name="connsiteX3" fmla="*/ 177800 w 177800"/>
                <a:gd name="connsiteY3" fmla="*/ 150831 h 155575"/>
                <a:gd name="connsiteX0" fmla="*/ 0 w 177800"/>
                <a:gd name="connsiteY0" fmla="*/ 150831 h 150831"/>
                <a:gd name="connsiteX1" fmla="*/ 88900 w 177800"/>
                <a:gd name="connsiteY1" fmla="*/ 0 h 150831"/>
                <a:gd name="connsiteX2" fmla="*/ 177800 w 177800"/>
                <a:gd name="connsiteY2" fmla="*/ 150831 h 150831"/>
                <a:gd name="connsiteX0" fmla="*/ 0 w 177800"/>
                <a:gd name="connsiteY0" fmla="*/ 150831 h 150831"/>
                <a:gd name="connsiteX1" fmla="*/ 88900 w 177800"/>
                <a:gd name="connsiteY1" fmla="*/ 0 h 150831"/>
                <a:gd name="connsiteX2" fmla="*/ 136525 w 177800"/>
                <a:gd name="connsiteY2" fmla="*/ 85725 h 150831"/>
                <a:gd name="connsiteX3" fmla="*/ 177800 w 177800"/>
                <a:gd name="connsiteY3" fmla="*/ 150831 h 150831"/>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5 h 150835"/>
                <a:gd name="connsiteX1" fmla="*/ 34925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00" h="150836">
                  <a:moveTo>
                    <a:pt x="0" y="150836"/>
                  </a:moveTo>
                  <a:cubicBezTo>
                    <a:pt x="1027" y="147979"/>
                    <a:pt x="42665" y="108357"/>
                    <a:pt x="56819" y="85872"/>
                  </a:cubicBezTo>
                  <a:cubicBezTo>
                    <a:pt x="72364" y="61177"/>
                    <a:pt x="90404" y="679"/>
                    <a:pt x="88900" y="5"/>
                  </a:cubicBezTo>
                  <a:cubicBezTo>
                    <a:pt x="87526" y="-611"/>
                    <a:pt x="110699" y="55828"/>
                    <a:pt x="126574" y="84403"/>
                  </a:cubicBezTo>
                  <a:cubicBezTo>
                    <a:pt x="142986" y="112518"/>
                    <a:pt x="175984" y="148595"/>
                    <a:pt x="177800" y="150836"/>
                  </a:cubicBezTo>
                </a:path>
              </a:pathLst>
            </a:custGeom>
            <a:noFill/>
            <a:ln w="15875">
              <a:solidFill>
                <a:srgbClr val="1A7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p>
          </p:txBody>
        </p:sp>
        <p:cxnSp>
          <p:nvCxnSpPr>
            <p:cNvPr id="14" name="Gerader Verbinder 13">
              <a:extLst>
                <a:ext uri="{FF2B5EF4-FFF2-40B4-BE49-F238E27FC236}">
                  <a16:creationId xmlns:a16="http://schemas.microsoft.com/office/drawing/2014/main" id="{D31E71AE-1FA0-F779-8CDB-32981F92F1EB}"/>
                </a:ext>
              </a:extLst>
            </p:cNvPr>
            <p:cNvCxnSpPr/>
            <p:nvPr/>
          </p:nvCxnSpPr>
          <p:spPr>
            <a:xfrm flipH="1">
              <a:off x="4187820" y="3556988"/>
              <a:ext cx="860290" cy="0"/>
            </a:xfrm>
            <a:prstGeom prst="line">
              <a:avLst/>
            </a:prstGeom>
            <a:ln w="15875">
              <a:solidFill>
                <a:srgbClr val="1A70B8"/>
              </a:solidFill>
            </a:ln>
          </p:spPr>
          <p:style>
            <a:lnRef idx="1">
              <a:schemeClr val="accent1"/>
            </a:lnRef>
            <a:fillRef idx="0">
              <a:schemeClr val="accent1"/>
            </a:fillRef>
            <a:effectRef idx="0">
              <a:schemeClr val="accent1"/>
            </a:effectRef>
            <a:fontRef idx="minor">
              <a:schemeClr val="tx1"/>
            </a:fontRef>
          </p:style>
        </p:cxnSp>
      </p:grpSp>
      <p:grpSp>
        <p:nvGrpSpPr>
          <p:cNvPr id="15" name="Gruppieren 14">
            <a:extLst>
              <a:ext uri="{FF2B5EF4-FFF2-40B4-BE49-F238E27FC236}">
                <a16:creationId xmlns:a16="http://schemas.microsoft.com/office/drawing/2014/main" id="{E71F5E9A-7A1A-C382-B155-1A15DA22C894}"/>
              </a:ext>
            </a:extLst>
          </p:cNvPr>
          <p:cNvGrpSpPr/>
          <p:nvPr/>
        </p:nvGrpSpPr>
        <p:grpSpPr>
          <a:xfrm>
            <a:off x="363481" y="3557887"/>
            <a:ext cx="669293" cy="178528"/>
            <a:chOff x="4187820" y="3480835"/>
            <a:chExt cx="954678" cy="149577"/>
          </a:xfrm>
        </p:grpSpPr>
        <p:sp>
          <p:nvSpPr>
            <p:cNvPr id="16" name="Dreieck 21">
              <a:extLst>
                <a:ext uri="{FF2B5EF4-FFF2-40B4-BE49-F238E27FC236}">
                  <a16:creationId xmlns:a16="http://schemas.microsoft.com/office/drawing/2014/main" id="{3ACDA32E-1EA4-47EE-94F3-09081D9D7F3B}"/>
                </a:ext>
              </a:extLst>
            </p:cNvPr>
            <p:cNvSpPr>
              <a:spLocks noChangeAspect="1"/>
            </p:cNvSpPr>
            <p:nvPr/>
          </p:nvSpPr>
          <p:spPr>
            <a:xfrm rot="16260000" flipH="1" flipV="1">
              <a:off x="5013709" y="3501624"/>
              <a:ext cx="149577" cy="108000"/>
            </a:xfrm>
            <a:custGeom>
              <a:avLst/>
              <a:gdLst>
                <a:gd name="connsiteX0" fmla="*/ 0 w 177800"/>
                <a:gd name="connsiteY0" fmla="*/ 150831 h 150831"/>
                <a:gd name="connsiteX1" fmla="*/ 88900 w 177800"/>
                <a:gd name="connsiteY1" fmla="*/ 0 h 150831"/>
                <a:gd name="connsiteX2" fmla="*/ 177800 w 177800"/>
                <a:gd name="connsiteY2" fmla="*/ 150831 h 150831"/>
                <a:gd name="connsiteX3" fmla="*/ 0 w 177800"/>
                <a:gd name="connsiteY3" fmla="*/ 150831 h 150831"/>
                <a:gd name="connsiteX0" fmla="*/ 0 w 177800"/>
                <a:gd name="connsiteY0" fmla="*/ 150831 h 155575"/>
                <a:gd name="connsiteX1" fmla="*/ 88900 w 177800"/>
                <a:gd name="connsiteY1" fmla="*/ 0 h 155575"/>
                <a:gd name="connsiteX2" fmla="*/ 177800 w 177800"/>
                <a:gd name="connsiteY2" fmla="*/ 150831 h 155575"/>
                <a:gd name="connsiteX3" fmla="*/ 85725 w 177800"/>
                <a:gd name="connsiteY3" fmla="*/ 155575 h 155575"/>
                <a:gd name="connsiteX4" fmla="*/ 0 w 177800"/>
                <a:gd name="connsiteY4" fmla="*/ 150831 h 155575"/>
                <a:gd name="connsiteX0" fmla="*/ 85725 w 177800"/>
                <a:gd name="connsiteY0" fmla="*/ 155575 h 247015"/>
                <a:gd name="connsiteX1" fmla="*/ 0 w 177800"/>
                <a:gd name="connsiteY1" fmla="*/ 150831 h 247015"/>
                <a:gd name="connsiteX2" fmla="*/ 88900 w 177800"/>
                <a:gd name="connsiteY2" fmla="*/ 0 h 247015"/>
                <a:gd name="connsiteX3" fmla="*/ 177800 w 177800"/>
                <a:gd name="connsiteY3" fmla="*/ 150831 h 247015"/>
                <a:gd name="connsiteX4" fmla="*/ 177165 w 177800"/>
                <a:gd name="connsiteY4" fmla="*/ 247015 h 247015"/>
                <a:gd name="connsiteX0" fmla="*/ 85725 w 177800"/>
                <a:gd name="connsiteY0" fmla="*/ 155575 h 155575"/>
                <a:gd name="connsiteX1" fmla="*/ 0 w 177800"/>
                <a:gd name="connsiteY1" fmla="*/ 150831 h 155575"/>
                <a:gd name="connsiteX2" fmla="*/ 88900 w 177800"/>
                <a:gd name="connsiteY2" fmla="*/ 0 h 155575"/>
                <a:gd name="connsiteX3" fmla="*/ 177800 w 177800"/>
                <a:gd name="connsiteY3" fmla="*/ 150831 h 155575"/>
                <a:gd name="connsiteX0" fmla="*/ 0 w 177800"/>
                <a:gd name="connsiteY0" fmla="*/ 150831 h 150831"/>
                <a:gd name="connsiteX1" fmla="*/ 88900 w 177800"/>
                <a:gd name="connsiteY1" fmla="*/ 0 h 150831"/>
                <a:gd name="connsiteX2" fmla="*/ 177800 w 177800"/>
                <a:gd name="connsiteY2" fmla="*/ 150831 h 150831"/>
                <a:gd name="connsiteX0" fmla="*/ 0 w 177800"/>
                <a:gd name="connsiteY0" fmla="*/ 150831 h 150831"/>
                <a:gd name="connsiteX1" fmla="*/ 88900 w 177800"/>
                <a:gd name="connsiteY1" fmla="*/ 0 h 150831"/>
                <a:gd name="connsiteX2" fmla="*/ 136525 w 177800"/>
                <a:gd name="connsiteY2" fmla="*/ 85725 h 150831"/>
                <a:gd name="connsiteX3" fmla="*/ 177800 w 177800"/>
                <a:gd name="connsiteY3" fmla="*/ 150831 h 150831"/>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5 h 150835"/>
                <a:gd name="connsiteX1" fmla="*/ 34925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00" h="150836">
                  <a:moveTo>
                    <a:pt x="0" y="150836"/>
                  </a:moveTo>
                  <a:cubicBezTo>
                    <a:pt x="1027" y="147979"/>
                    <a:pt x="42665" y="108357"/>
                    <a:pt x="56819" y="85872"/>
                  </a:cubicBezTo>
                  <a:cubicBezTo>
                    <a:pt x="72364" y="61177"/>
                    <a:pt x="90404" y="679"/>
                    <a:pt x="88900" y="5"/>
                  </a:cubicBezTo>
                  <a:cubicBezTo>
                    <a:pt x="87526" y="-611"/>
                    <a:pt x="110699" y="55828"/>
                    <a:pt x="126574" y="84403"/>
                  </a:cubicBezTo>
                  <a:cubicBezTo>
                    <a:pt x="142986" y="112518"/>
                    <a:pt x="175984" y="148595"/>
                    <a:pt x="177800" y="150836"/>
                  </a:cubicBezTo>
                </a:path>
              </a:pathLst>
            </a:custGeom>
            <a:noFill/>
            <a:ln w="15875">
              <a:solidFill>
                <a:srgbClr val="1A7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p>
          </p:txBody>
        </p:sp>
        <p:cxnSp>
          <p:nvCxnSpPr>
            <p:cNvPr id="17" name="Gerader Verbinder 16">
              <a:extLst>
                <a:ext uri="{FF2B5EF4-FFF2-40B4-BE49-F238E27FC236}">
                  <a16:creationId xmlns:a16="http://schemas.microsoft.com/office/drawing/2014/main" id="{51736FF2-9FBA-25E1-4A08-0118D47617A0}"/>
                </a:ext>
              </a:extLst>
            </p:cNvPr>
            <p:cNvCxnSpPr/>
            <p:nvPr/>
          </p:nvCxnSpPr>
          <p:spPr>
            <a:xfrm flipH="1">
              <a:off x="4187820" y="3556988"/>
              <a:ext cx="860290" cy="0"/>
            </a:xfrm>
            <a:prstGeom prst="line">
              <a:avLst/>
            </a:prstGeom>
            <a:ln w="15875">
              <a:solidFill>
                <a:srgbClr val="1A70B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5118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4AA1EEF-D1ED-5F1A-07D5-713CD80D9D78}"/>
              </a:ext>
            </a:extLst>
          </p:cNvPr>
          <p:cNvSpPr>
            <a:spLocks noGrp="1"/>
          </p:cNvSpPr>
          <p:nvPr>
            <p:ph type="body" sz="quarter" idx="14"/>
          </p:nvPr>
        </p:nvSpPr>
        <p:spPr/>
        <p:txBody>
          <a:bodyPr/>
          <a:lstStyle/>
          <a:p>
            <a:r>
              <a:rPr lang="de-DE" dirty="0"/>
              <a:t>Arbeitsweise des Kirchenvorstandes</a:t>
            </a:r>
          </a:p>
        </p:txBody>
      </p:sp>
      <p:sp>
        <p:nvSpPr>
          <p:cNvPr id="3" name="Textplatzhalter 2">
            <a:extLst>
              <a:ext uri="{FF2B5EF4-FFF2-40B4-BE49-F238E27FC236}">
                <a16:creationId xmlns:a16="http://schemas.microsoft.com/office/drawing/2014/main" id="{E53A0140-11C9-13BF-45BB-AEB19D2FE5F0}"/>
              </a:ext>
            </a:extLst>
          </p:cNvPr>
          <p:cNvSpPr>
            <a:spLocks noGrp="1"/>
          </p:cNvSpPr>
          <p:nvPr>
            <p:ph type="body" sz="quarter" idx="15"/>
          </p:nvPr>
        </p:nvSpPr>
        <p:spPr/>
        <p:txBody>
          <a:bodyPr/>
          <a:lstStyle/>
          <a:p>
            <a:r>
              <a:rPr lang="de-DE" dirty="0"/>
              <a:t>Vorbereitung einer KV-Sitzung</a:t>
            </a:r>
          </a:p>
        </p:txBody>
      </p:sp>
    </p:spTree>
    <p:extLst>
      <p:ext uri="{BB962C8B-B14F-4D97-AF65-F5344CB8AC3E}">
        <p14:creationId xmlns:p14="http://schemas.microsoft.com/office/powerpoint/2010/main" val="348820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CCE73CD-D702-5495-DBBE-D80D0B2A2D51}"/>
              </a:ext>
            </a:extLst>
          </p:cNvPr>
          <p:cNvSpPr>
            <a:spLocks noGrp="1"/>
          </p:cNvSpPr>
          <p:nvPr>
            <p:ph sz="quarter" idx="13"/>
          </p:nvPr>
        </p:nvSpPr>
        <p:spPr/>
        <p:txBody>
          <a:bodyPr/>
          <a:lstStyle/>
          <a:p>
            <a:pPr marL="342900" lvl="0" indent="-342900" algn="just">
              <a:lnSpc>
                <a:spcPct val="120000"/>
              </a:lnSpc>
              <a:spcBef>
                <a:spcPts val="600"/>
              </a:spcBef>
              <a:buClr>
                <a:srgbClr val="AE0C21"/>
              </a:buClr>
              <a:buFont typeface="Wingdings" panose="05000000000000000000" pitchFamily="2" charset="2"/>
              <a:buChar char=""/>
            </a:pPr>
            <a:r>
              <a:rPr lang="de-DE" sz="1800" dirty="0">
                <a:effectLst/>
                <a:latin typeface="Arial" panose="020B0604020202020204" pitchFamily="34" charset="0"/>
                <a:ea typeface="Arial" panose="020B0604020202020204" pitchFamily="34" charset="0"/>
                <a:cs typeface="Times New Roman" panose="02020603050405020304" pitchFamily="18" charset="0"/>
              </a:rPr>
              <a:t>Einberufung des Kirchenvorstandes durch ordnungsgemäße Einladung, sooft es zur ordnungsgemäßen Erledigung der Geschäfte erforderlich ist, mindestens jedoch zweimal jährlich in Präsenz (§ 15 Abs. 1 KVVG);</a:t>
            </a:r>
          </a:p>
          <a:p>
            <a:pPr marL="342900" lvl="0" indent="-342900" algn="just">
              <a:lnSpc>
                <a:spcPct val="120000"/>
              </a:lnSpc>
              <a:buClr>
                <a:srgbClr val="AE0C21"/>
              </a:buClr>
              <a:buFont typeface="Wingdings" panose="05000000000000000000" pitchFamily="2" charset="2"/>
              <a:buChar char=""/>
            </a:pPr>
            <a:r>
              <a:rPr lang="de-DE" sz="1800" dirty="0">
                <a:effectLst/>
                <a:latin typeface="Arial" panose="020B0604020202020204" pitchFamily="34" charset="0"/>
                <a:ea typeface="Arial" panose="020B0604020202020204" pitchFamily="34" charset="0"/>
                <a:cs typeface="Times New Roman" panose="02020603050405020304" pitchFamily="18" charset="0"/>
              </a:rPr>
              <a:t>Erstellung der Tagesordnung und Beifügen der Beratungsunterlagen (§ 15 Abs. 3 S. 1 KVVG);</a:t>
            </a:r>
          </a:p>
          <a:p>
            <a:pPr marL="342900" lvl="0" indent="-342900" algn="just">
              <a:lnSpc>
                <a:spcPct val="120000"/>
              </a:lnSpc>
              <a:buClr>
                <a:srgbClr val="AE0C21"/>
              </a:buClr>
              <a:buFont typeface="Wingdings" panose="05000000000000000000" pitchFamily="2" charset="2"/>
              <a:buChar char=""/>
            </a:pPr>
            <a:r>
              <a:rPr lang="de-DE" sz="1800" dirty="0">
                <a:effectLst/>
                <a:latin typeface="Arial" panose="020B0604020202020204" pitchFamily="34" charset="0"/>
                <a:ea typeface="Arial" panose="020B0604020202020204" pitchFamily="34" charset="0"/>
                <a:cs typeface="Times New Roman" panose="02020603050405020304" pitchFamily="18" charset="0"/>
              </a:rPr>
              <a:t>Befinden über etwaige Eilbedürftigkeit (§ 15 Abs. 4 S. 2 KVVG);</a:t>
            </a:r>
          </a:p>
          <a:p>
            <a:pPr marL="342900" lvl="0" indent="-342900" algn="just">
              <a:lnSpc>
                <a:spcPct val="120000"/>
              </a:lnSpc>
              <a:buClr>
                <a:srgbClr val="AE0C21"/>
              </a:buClr>
              <a:buFont typeface="Wingdings" panose="05000000000000000000" pitchFamily="2" charset="2"/>
              <a:buChar char=""/>
            </a:pPr>
            <a:r>
              <a:rPr lang="de-DE" sz="1800" dirty="0">
                <a:effectLst/>
                <a:latin typeface="Arial" panose="020B0604020202020204" pitchFamily="34" charset="0"/>
                <a:ea typeface="Arial" panose="020B0604020202020204" pitchFamily="34" charset="0"/>
                <a:cs typeface="Times New Roman" panose="02020603050405020304" pitchFamily="18" charset="0"/>
              </a:rPr>
              <a:t>Vorbereitung der Beratungsgegenstände (§ 15 Abs. 6 KVVG);</a:t>
            </a:r>
          </a:p>
          <a:p>
            <a:pPr marL="342900" lvl="0" indent="-342900" algn="just">
              <a:lnSpc>
                <a:spcPct val="120000"/>
              </a:lnSpc>
              <a:spcAft>
                <a:spcPts val="600"/>
              </a:spcAft>
              <a:buClr>
                <a:srgbClr val="AE0C21"/>
              </a:buClr>
              <a:buFont typeface="Wingdings" panose="05000000000000000000" pitchFamily="2" charset="2"/>
              <a:buChar char=""/>
            </a:pPr>
            <a:r>
              <a:rPr lang="de-DE" sz="1800" dirty="0">
                <a:effectLst/>
                <a:latin typeface="Arial" panose="020B0604020202020204" pitchFamily="34" charset="0"/>
                <a:ea typeface="Arial" panose="020B0604020202020204" pitchFamily="34" charset="0"/>
                <a:cs typeface="Times New Roman" panose="02020603050405020304" pitchFamily="18" charset="0"/>
              </a:rPr>
              <a:t>Ggf. Hinzuziehung von weiteren Personen / Sachverständigen (§ 15 Abs. 7 KVVG).</a:t>
            </a:r>
          </a:p>
          <a:p>
            <a:endParaRPr lang="de-DE" dirty="0"/>
          </a:p>
        </p:txBody>
      </p:sp>
      <p:sp>
        <p:nvSpPr>
          <p:cNvPr id="5" name="Titel 4">
            <a:extLst>
              <a:ext uri="{FF2B5EF4-FFF2-40B4-BE49-F238E27FC236}">
                <a16:creationId xmlns:a16="http://schemas.microsoft.com/office/drawing/2014/main" id="{98B6BC3A-2994-5E0E-B845-40BE0D8109CF}"/>
              </a:ext>
            </a:extLst>
          </p:cNvPr>
          <p:cNvSpPr>
            <a:spLocks noGrp="1"/>
          </p:cNvSpPr>
          <p:nvPr>
            <p:ph type="title"/>
          </p:nvPr>
        </p:nvSpPr>
        <p:spPr/>
        <p:txBody>
          <a:bodyPr/>
          <a:lstStyle/>
          <a:p>
            <a:r>
              <a:rPr lang="de-DE" dirty="0"/>
              <a:t>Vorbereitung einer KV-Sitzung, § 15 KVVG</a:t>
            </a:r>
          </a:p>
        </p:txBody>
      </p:sp>
      <p:sp>
        <p:nvSpPr>
          <p:cNvPr id="3" name="Fußzeilenplatzhalter 2">
            <a:extLst>
              <a:ext uri="{FF2B5EF4-FFF2-40B4-BE49-F238E27FC236}">
                <a16:creationId xmlns:a16="http://schemas.microsoft.com/office/drawing/2014/main" id="{3DA53EE4-8041-03EA-175E-51C3A8F7442C}"/>
              </a:ext>
            </a:extLst>
          </p:cNvPr>
          <p:cNvSpPr>
            <a:spLocks noGrp="1"/>
          </p:cNvSpPr>
          <p:nvPr>
            <p:ph type="ftr" sz="quarter" idx="11"/>
          </p:nvPr>
        </p:nvSpPr>
        <p:spPr/>
        <p:txBody>
          <a:bodyPr/>
          <a:lstStyle/>
          <a:p>
            <a:pPr>
              <a:defRPr/>
            </a:pPr>
            <a:r>
              <a:rPr lang="de-DE"/>
              <a:t>Stand: Januar 2025</a:t>
            </a:r>
            <a:endParaRPr lang="de-DE" dirty="0"/>
          </a:p>
        </p:txBody>
      </p:sp>
    </p:spTree>
    <p:extLst>
      <p:ext uri="{BB962C8B-B14F-4D97-AF65-F5344CB8AC3E}">
        <p14:creationId xmlns:p14="http://schemas.microsoft.com/office/powerpoint/2010/main" val="1282893582"/>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0F06703-F470-B032-31F2-F29988A236A5}"/>
              </a:ext>
            </a:extLst>
          </p:cNvPr>
          <p:cNvSpPr>
            <a:spLocks noGrp="1"/>
          </p:cNvSpPr>
          <p:nvPr>
            <p:ph sz="quarter" idx="13"/>
          </p:nvPr>
        </p:nvSpPr>
        <p:spPr/>
        <p:txBody>
          <a:bodyPr>
            <a:normAutofit/>
          </a:bodyPr>
          <a:lstStyle/>
          <a:p>
            <a:r>
              <a:rPr lang="de-DE" dirty="0"/>
              <a:t>Die Einladung erfolgt</a:t>
            </a:r>
          </a:p>
          <a:p>
            <a:pPr marL="342900" indent="-342900" algn="just">
              <a:spcBef>
                <a:spcPts val="600"/>
              </a:spcBef>
              <a:spcAft>
                <a:spcPts val="600"/>
              </a:spcAft>
              <a:buClr>
                <a:srgbClr val="AE0C21"/>
              </a:buClr>
              <a:buFont typeface="Wingdings" panose="05000000000000000000" pitchFamily="2" charset="2"/>
              <a:buChar char=""/>
            </a:pPr>
            <a:r>
              <a:rPr lang="de-DE" dirty="0"/>
              <a:t>in Schrift- oder Textform (Einladungen per E-Mail sind also möglich),</a:t>
            </a:r>
          </a:p>
          <a:p>
            <a:pPr marL="342900" indent="-342900" algn="just">
              <a:spcBef>
                <a:spcPts val="600"/>
              </a:spcBef>
              <a:spcAft>
                <a:spcPts val="600"/>
              </a:spcAft>
              <a:buClr>
                <a:srgbClr val="AE0C21"/>
              </a:buClr>
              <a:buFont typeface="Wingdings" panose="05000000000000000000" pitchFamily="2" charset="2"/>
              <a:buChar char=""/>
            </a:pPr>
            <a:r>
              <a:rPr lang="de-DE" dirty="0">
                <a:cs typeface="Times New Roman" panose="02020603050405020304" pitchFamily="18" charset="0"/>
              </a:rPr>
              <a:t>s</a:t>
            </a:r>
            <a:r>
              <a:rPr lang="de-DE" dirty="0"/>
              <a:t>pätestens eine Woche vor der Sitzung,</a:t>
            </a:r>
          </a:p>
          <a:p>
            <a:pPr marL="342900" indent="-342900" algn="just">
              <a:spcBef>
                <a:spcPts val="600"/>
              </a:spcBef>
              <a:spcAft>
                <a:spcPts val="600"/>
              </a:spcAft>
              <a:buClr>
                <a:srgbClr val="AE0C21"/>
              </a:buClr>
              <a:buFont typeface="Wingdings" panose="05000000000000000000" pitchFamily="2" charset="2"/>
              <a:buChar char=""/>
            </a:pPr>
            <a:r>
              <a:rPr lang="de-DE" dirty="0"/>
              <a:t>unter Angabe der Tagesordnung und Beifügung der Sitzungsunterlagen,</a:t>
            </a:r>
          </a:p>
          <a:p>
            <a:pPr marL="342900" indent="-342900" algn="just">
              <a:spcBef>
                <a:spcPts val="600"/>
              </a:spcBef>
              <a:spcAft>
                <a:spcPts val="600"/>
              </a:spcAft>
              <a:buClr>
                <a:srgbClr val="AE0C21"/>
              </a:buClr>
              <a:buFont typeface="Wingdings" panose="05000000000000000000" pitchFamily="2" charset="2"/>
              <a:buChar char=""/>
            </a:pPr>
            <a:r>
              <a:rPr lang="de-DE" dirty="0"/>
              <a:t>bei Eilbedürftigkeit besteht die Möglichkeit einer verkürzten Ladungsfrist (48 h, § 15 Abs. 4 S. 1 KVVG).</a:t>
            </a:r>
          </a:p>
          <a:p>
            <a:pPr algn="just">
              <a:spcBef>
                <a:spcPts val="600"/>
              </a:spcBef>
              <a:spcAft>
                <a:spcPts val="600"/>
              </a:spcAft>
              <a:buClr>
                <a:srgbClr val="AE0C21"/>
              </a:buClr>
            </a:pPr>
            <a:r>
              <a:rPr lang="de-DE" dirty="0"/>
              <a:t>Sie soll nebst der Tagesordnung gemäß § 15 Abs. 3 S. 3 KVVG auf ortsübliche Weise öffentlich bekannt gemacht werden, ggf. nichtöffentlicher Teil.</a:t>
            </a:r>
          </a:p>
          <a:p>
            <a:pPr algn="just">
              <a:spcBef>
                <a:spcPts val="600"/>
              </a:spcBef>
              <a:spcAft>
                <a:spcPts val="600"/>
              </a:spcAft>
              <a:buClr>
                <a:srgbClr val="AE0C21"/>
              </a:buClr>
            </a:pPr>
            <a:endParaRPr lang="de-DE" dirty="0"/>
          </a:p>
        </p:txBody>
      </p:sp>
      <p:sp>
        <p:nvSpPr>
          <p:cNvPr id="5" name="Titel 4">
            <a:extLst>
              <a:ext uri="{FF2B5EF4-FFF2-40B4-BE49-F238E27FC236}">
                <a16:creationId xmlns:a16="http://schemas.microsoft.com/office/drawing/2014/main" id="{B8C44609-1F82-DC4D-86C4-705FAA253E13}"/>
              </a:ext>
            </a:extLst>
          </p:cNvPr>
          <p:cNvSpPr>
            <a:spLocks noGrp="1"/>
          </p:cNvSpPr>
          <p:nvPr>
            <p:ph type="title"/>
          </p:nvPr>
        </p:nvSpPr>
        <p:spPr/>
        <p:txBody>
          <a:bodyPr/>
          <a:lstStyle/>
          <a:p>
            <a:r>
              <a:rPr lang="de-DE" dirty="0"/>
              <a:t>Einladung zur KV-Sitzung, § 15 KVVG</a:t>
            </a:r>
          </a:p>
        </p:txBody>
      </p:sp>
      <p:sp>
        <p:nvSpPr>
          <p:cNvPr id="3" name="Fußzeilenplatzhalter 2">
            <a:extLst>
              <a:ext uri="{FF2B5EF4-FFF2-40B4-BE49-F238E27FC236}">
                <a16:creationId xmlns:a16="http://schemas.microsoft.com/office/drawing/2014/main" id="{AACDAB5E-92BD-CFAF-E3C0-01DC319096F7}"/>
              </a:ext>
            </a:extLst>
          </p:cNvPr>
          <p:cNvSpPr>
            <a:spLocks noGrp="1"/>
          </p:cNvSpPr>
          <p:nvPr>
            <p:ph type="ftr" sz="quarter" idx="11"/>
          </p:nvPr>
        </p:nvSpPr>
        <p:spPr/>
        <p:txBody>
          <a:bodyPr/>
          <a:lstStyle/>
          <a:p>
            <a:pPr>
              <a:defRPr/>
            </a:pPr>
            <a:r>
              <a:rPr lang="de-DE"/>
              <a:t>Stand: Januar 2025</a:t>
            </a:r>
            <a:endParaRPr lang="de-DE" dirty="0"/>
          </a:p>
        </p:txBody>
      </p:sp>
    </p:spTree>
    <p:extLst>
      <p:ext uri="{BB962C8B-B14F-4D97-AF65-F5344CB8AC3E}">
        <p14:creationId xmlns:p14="http://schemas.microsoft.com/office/powerpoint/2010/main" val="3800065707"/>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097CDF3-35CD-1E72-90D7-8F08920CE513}"/>
              </a:ext>
            </a:extLst>
          </p:cNvPr>
          <p:cNvSpPr>
            <a:spLocks noGrp="1"/>
          </p:cNvSpPr>
          <p:nvPr>
            <p:ph type="body" sz="quarter" idx="14"/>
          </p:nvPr>
        </p:nvSpPr>
        <p:spPr/>
        <p:txBody>
          <a:bodyPr/>
          <a:lstStyle/>
          <a:p>
            <a:r>
              <a:rPr lang="de-DE" dirty="0"/>
              <a:t>Arbeitsweise des Kirchenvorstandes </a:t>
            </a:r>
          </a:p>
        </p:txBody>
      </p:sp>
      <p:sp>
        <p:nvSpPr>
          <p:cNvPr id="3" name="Textplatzhalter 2">
            <a:extLst>
              <a:ext uri="{FF2B5EF4-FFF2-40B4-BE49-F238E27FC236}">
                <a16:creationId xmlns:a16="http://schemas.microsoft.com/office/drawing/2014/main" id="{F64245BB-2D93-2C6A-E2FD-75CC2CDB2F50}"/>
              </a:ext>
            </a:extLst>
          </p:cNvPr>
          <p:cNvSpPr>
            <a:spLocks noGrp="1"/>
          </p:cNvSpPr>
          <p:nvPr>
            <p:ph type="body" sz="quarter" idx="15"/>
          </p:nvPr>
        </p:nvSpPr>
        <p:spPr/>
        <p:txBody>
          <a:bodyPr/>
          <a:lstStyle/>
          <a:p>
            <a:r>
              <a:rPr lang="de-DE" dirty="0"/>
              <a:t>Sitzungen und Beschlüsse des Kirchenvorstandes</a:t>
            </a:r>
          </a:p>
        </p:txBody>
      </p:sp>
    </p:spTree>
    <p:extLst>
      <p:ext uri="{BB962C8B-B14F-4D97-AF65-F5344CB8AC3E}">
        <p14:creationId xmlns:p14="http://schemas.microsoft.com/office/powerpoint/2010/main" val="130840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957C588-63C4-6112-87C1-ADC9259F4A75}"/>
              </a:ext>
            </a:extLst>
          </p:cNvPr>
          <p:cNvSpPr>
            <a:spLocks noGrp="1"/>
          </p:cNvSpPr>
          <p:nvPr>
            <p:ph sz="quarter" idx="13"/>
          </p:nvPr>
        </p:nvSpPr>
        <p:spPr/>
        <p:txBody>
          <a:bodyPr/>
          <a:lstStyle/>
          <a:p>
            <a:pPr marL="285750" indent="-285750">
              <a:buClr>
                <a:srgbClr val="C00000"/>
              </a:buClr>
              <a:buFont typeface="Wingdings" pitchFamily="2" charset="2"/>
              <a:buChar char="§"/>
            </a:pPr>
            <a:endParaRPr lang="de-DE" dirty="0"/>
          </a:p>
          <a:p>
            <a:pPr marL="285750" indent="-285750">
              <a:buClr>
                <a:srgbClr val="C00000"/>
              </a:buClr>
              <a:buFont typeface="Wingdings" pitchFamily="2" charset="2"/>
              <a:buChar char="§"/>
            </a:pPr>
            <a:endParaRPr lang="de-DE" dirty="0"/>
          </a:p>
          <a:p>
            <a:pPr marL="285750" indent="-285750">
              <a:buClr>
                <a:srgbClr val="C00000"/>
              </a:buClr>
              <a:buFont typeface="Wingdings" pitchFamily="2" charset="2"/>
              <a:buChar char="§"/>
            </a:pPr>
            <a:r>
              <a:rPr lang="de-DE" dirty="0"/>
              <a:t>Inkrafttreten des Kirchlichen Vermögensverwaltungsgesetzes für die Erzdiözese Paderborn (KVVG) nebst Begleitregelungen zum 1. November 2024.</a:t>
            </a:r>
          </a:p>
          <a:p>
            <a:pPr lvl="0">
              <a:buClr>
                <a:srgbClr val="C00000"/>
              </a:buClr>
            </a:pPr>
            <a:r>
              <a:rPr lang="de-DE" sz="1800" dirty="0"/>
              <a:t>				Erzbischof des Erzbistums Paderborn</a:t>
            </a:r>
          </a:p>
          <a:p>
            <a:pPr>
              <a:buClr>
                <a:srgbClr val="C00000"/>
              </a:buClr>
            </a:pPr>
            <a:endParaRPr lang="de-DE" dirty="0"/>
          </a:p>
          <a:p>
            <a:pPr marL="285750" indent="-285750">
              <a:buClr>
                <a:srgbClr val="C00000"/>
              </a:buClr>
              <a:buFont typeface="Wingdings" pitchFamily="2" charset="2"/>
              <a:buChar char="§"/>
            </a:pPr>
            <a:r>
              <a:rPr lang="de-DE" dirty="0"/>
              <a:t>Aufhebung des Gesetzes über die Verwaltung des katholischen Kirchenvermögens vom 24. Juli 1924 mit Wirkung zum 1. November 2024.</a:t>
            </a:r>
          </a:p>
          <a:p>
            <a:pPr lvl="0">
              <a:buClr>
                <a:srgbClr val="C00000"/>
              </a:buClr>
            </a:pPr>
            <a:r>
              <a:rPr lang="de-DE" sz="1800" dirty="0"/>
              <a:t>				Landtag Nordrhein-Westfalen</a:t>
            </a:r>
          </a:p>
          <a:p>
            <a:endParaRPr lang="de-DE" dirty="0"/>
          </a:p>
        </p:txBody>
      </p:sp>
      <p:sp>
        <p:nvSpPr>
          <p:cNvPr id="4" name="Fußzeilenplatzhalter 3">
            <a:extLst>
              <a:ext uri="{FF2B5EF4-FFF2-40B4-BE49-F238E27FC236}">
                <a16:creationId xmlns:a16="http://schemas.microsoft.com/office/drawing/2014/main" id="{57504087-D44C-985D-B7B9-10213803F7EE}"/>
              </a:ext>
            </a:extLst>
          </p:cNvPr>
          <p:cNvSpPr>
            <a:spLocks noGrp="1"/>
          </p:cNvSpPr>
          <p:nvPr>
            <p:ph type="ftr" sz="quarter" idx="11"/>
          </p:nvPr>
        </p:nvSpPr>
        <p:spPr/>
        <p:txBody>
          <a:bodyPr/>
          <a:lstStyle/>
          <a:p>
            <a:pPr>
              <a:defRPr/>
            </a:pPr>
            <a:r>
              <a:rPr lang="de-DE"/>
              <a:t>Stand: Januar 2025</a:t>
            </a:r>
            <a:endParaRPr lang="de-DE" dirty="0"/>
          </a:p>
        </p:txBody>
      </p:sp>
      <p:sp>
        <p:nvSpPr>
          <p:cNvPr id="5" name="Titel 4">
            <a:extLst>
              <a:ext uri="{FF2B5EF4-FFF2-40B4-BE49-F238E27FC236}">
                <a16:creationId xmlns:a16="http://schemas.microsoft.com/office/drawing/2014/main" id="{F1B4926C-0FFC-C647-298B-073ACB656F18}"/>
              </a:ext>
            </a:extLst>
          </p:cNvPr>
          <p:cNvSpPr>
            <a:spLocks noGrp="1"/>
          </p:cNvSpPr>
          <p:nvPr>
            <p:ph type="title"/>
          </p:nvPr>
        </p:nvSpPr>
        <p:spPr/>
        <p:txBody>
          <a:bodyPr/>
          <a:lstStyle/>
          <a:p>
            <a:r>
              <a:rPr lang="de-DE" dirty="0"/>
              <a:t>Modernisierung des Kirchenvorstandsrecht</a:t>
            </a:r>
          </a:p>
        </p:txBody>
      </p:sp>
      <p:sp>
        <p:nvSpPr>
          <p:cNvPr id="6" name="Freeform 50">
            <a:extLst>
              <a:ext uri="{FF2B5EF4-FFF2-40B4-BE49-F238E27FC236}">
                <a16:creationId xmlns:a16="http://schemas.microsoft.com/office/drawing/2014/main" id="{FB3D822F-155A-0835-5843-2D03EC14AF0B}"/>
              </a:ext>
            </a:extLst>
          </p:cNvPr>
          <p:cNvSpPr>
            <a:spLocks noEditPoints="1"/>
          </p:cNvSpPr>
          <p:nvPr/>
        </p:nvSpPr>
        <p:spPr bwMode="auto">
          <a:xfrm>
            <a:off x="134087" y="1205365"/>
            <a:ext cx="1103904" cy="1058806"/>
          </a:xfrm>
          <a:custGeom>
            <a:avLst/>
            <a:gdLst>
              <a:gd name="T0" fmla="*/ 215 w 413"/>
              <a:gd name="T1" fmla="*/ 31 h 396"/>
              <a:gd name="T2" fmla="*/ 171 w 413"/>
              <a:gd name="T3" fmla="*/ 52 h 396"/>
              <a:gd name="T4" fmla="*/ 162 w 413"/>
              <a:gd name="T5" fmla="*/ 91 h 396"/>
              <a:gd name="T6" fmla="*/ 167 w 413"/>
              <a:gd name="T7" fmla="*/ 122 h 396"/>
              <a:gd name="T8" fmla="*/ 189 w 413"/>
              <a:gd name="T9" fmla="*/ 156 h 396"/>
              <a:gd name="T10" fmla="*/ 237 w 413"/>
              <a:gd name="T11" fmla="*/ 162 h 396"/>
              <a:gd name="T12" fmla="*/ 269 w 413"/>
              <a:gd name="T13" fmla="*/ 181 h 396"/>
              <a:gd name="T14" fmla="*/ 292 w 413"/>
              <a:gd name="T15" fmla="*/ 151 h 396"/>
              <a:gd name="T16" fmla="*/ 337 w 413"/>
              <a:gd name="T17" fmla="*/ 130 h 396"/>
              <a:gd name="T18" fmla="*/ 345 w 413"/>
              <a:gd name="T19" fmla="*/ 90 h 396"/>
              <a:gd name="T20" fmla="*/ 339 w 413"/>
              <a:gd name="T21" fmla="*/ 60 h 396"/>
              <a:gd name="T22" fmla="*/ 317 w 413"/>
              <a:gd name="T23" fmla="*/ 26 h 396"/>
              <a:gd name="T24" fmla="*/ 268 w 413"/>
              <a:gd name="T25" fmla="*/ 21 h 396"/>
              <a:gd name="T26" fmla="*/ 238 w 413"/>
              <a:gd name="T27" fmla="*/ 1 h 396"/>
              <a:gd name="T28" fmla="*/ 304 w 413"/>
              <a:gd name="T29" fmla="*/ 83 h 396"/>
              <a:gd name="T30" fmla="*/ 204 w 413"/>
              <a:gd name="T31" fmla="*/ 100 h 396"/>
              <a:gd name="T32" fmla="*/ 304 w 413"/>
              <a:gd name="T33" fmla="*/ 83 h 396"/>
              <a:gd name="T34" fmla="*/ 141 w 413"/>
              <a:gd name="T35" fmla="*/ 326 h 396"/>
              <a:gd name="T36" fmla="*/ 120 w 413"/>
              <a:gd name="T37" fmla="*/ 206 h 396"/>
              <a:gd name="T38" fmla="*/ 153 w 413"/>
              <a:gd name="T39" fmla="*/ 262 h 396"/>
              <a:gd name="T40" fmla="*/ 109 w 413"/>
              <a:gd name="T41" fmla="*/ 270 h 396"/>
              <a:gd name="T42" fmla="*/ 153 w 413"/>
              <a:gd name="T43" fmla="*/ 262 h 396"/>
              <a:gd name="T44" fmla="*/ 77 w 413"/>
              <a:gd name="T45" fmla="*/ 146 h 396"/>
              <a:gd name="T46" fmla="*/ 50 w 413"/>
              <a:gd name="T47" fmla="*/ 209 h 396"/>
              <a:gd name="T48" fmla="*/ 0 w 413"/>
              <a:gd name="T49" fmla="*/ 256 h 396"/>
              <a:gd name="T50" fmla="*/ 11 w 413"/>
              <a:gd name="T51" fmla="*/ 320 h 396"/>
              <a:gd name="T52" fmla="*/ 74 w 413"/>
              <a:gd name="T53" fmla="*/ 346 h 396"/>
              <a:gd name="T54" fmla="*/ 121 w 413"/>
              <a:gd name="T55" fmla="*/ 396 h 396"/>
              <a:gd name="T56" fmla="*/ 185 w 413"/>
              <a:gd name="T57" fmla="*/ 385 h 396"/>
              <a:gd name="T58" fmla="*/ 211 w 413"/>
              <a:gd name="T59" fmla="*/ 322 h 396"/>
              <a:gd name="T60" fmla="*/ 261 w 413"/>
              <a:gd name="T61" fmla="*/ 276 h 396"/>
              <a:gd name="T62" fmla="*/ 250 w 413"/>
              <a:gd name="T63" fmla="*/ 212 h 396"/>
              <a:gd name="T64" fmla="*/ 187 w 413"/>
              <a:gd name="T65" fmla="*/ 185 h 396"/>
              <a:gd name="T66" fmla="*/ 141 w 413"/>
              <a:gd name="T67" fmla="*/ 135 h 396"/>
              <a:gd name="T68" fmla="*/ 202 w 413"/>
              <a:gd name="T69" fmla="*/ 253 h 396"/>
              <a:gd name="T70" fmla="*/ 59 w 413"/>
              <a:gd name="T71" fmla="*/ 278 h 396"/>
              <a:gd name="T72" fmla="*/ 202 w 413"/>
              <a:gd name="T73" fmla="*/ 253 h 396"/>
              <a:gd name="T74" fmla="*/ 335 w 413"/>
              <a:gd name="T75" fmla="*/ 170 h 396"/>
              <a:gd name="T76" fmla="*/ 288 w 413"/>
              <a:gd name="T77" fmla="*/ 171 h 396"/>
              <a:gd name="T78" fmla="*/ 272 w 413"/>
              <a:gd name="T79" fmla="*/ 216 h 396"/>
              <a:gd name="T80" fmla="*/ 307 w 413"/>
              <a:gd name="T81" fmla="*/ 246 h 396"/>
              <a:gd name="T82" fmla="*/ 318 w 413"/>
              <a:gd name="T83" fmla="*/ 283 h 396"/>
              <a:gd name="T84" fmla="*/ 350 w 413"/>
              <a:gd name="T85" fmla="*/ 262 h 396"/>
              <a:gd name="T86" fmla="*/ 397 w 413"/>
              <a:gd name="T87" fmla="*/ 262 h 396"/>
              <a:gd name="T88" fmla="*/ 413 w 413"/>
              <a:gd name="T89" fmla="*/ 217 h 396"/>
              <a:gd name="T90" fmla="*/ 378 w 413"/>
              <a:gd name="T91" fmla="*/ 187 h 396"/>
              <a:gd name="T92" fmla="*/ 367 w 413"/>
              <a:gd name="T93" fmla="*/ 150 h 396"/>
              <a:gd name="T94" fmla="*/ 364 w 413"/>
              <a:gd name="T95" fmla="*/ 224 h 396"/>
              <a:gd name="T96" fmla="*/ 321 w 413"/>
              <a:gd name="T97" fmla="*/ 208 h 396"/>
              <a:gd name="T98" fmla="*/ 364 w 413"/>
              <a:gd name="T99" fmla="*/ 224 h 396"/>
              <a:gd name="T100" fmla="*/ 251 w 413"/>
              <a:gd name="T101" fmla="*/ 73 h 396"/>
              <a:gd name="T102" fmla="*/ 257 w 413"/>
              <a:gd name="T103" fmla="*/ 11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3" h="396">
                <a:moveTo>
                  <a:pt x="223" y="5"/>
                </a:moveTo>
                <a:cubicBezTo>
                  <a:pt x="227" y="14"/>
                  <a:pt x="224" y="25"/>
                  <a:pt x="215" y="31"/>
                </a:cubicBezTo>
                <a:cubicBezTo>
                  <a:pt x="206" y="36"/>
                  <a:pt x="195" y="34"/>
                  <a:pt x="189" y="27"/>
                </a:cubicBezTo>
                <a:cubicBezTo>
                  <a:pt x="182" y="34"/>
                  <a:pt x="176" y="43"/>
                  <a:pt x="171" y="52"/>
                </a:cubicBezTo>
                <a:cubicBezTo>
                  <a:pt x="180" y="55"/>
                  <a:pt x="185" y="65"/>
                  <a:pt x="183" y="75"/>
                </a:cubicBezTo>
                <a:cubicBezTo>
                  <a:pt x="181" y="85"/>
                  <a:pt x="172" y="91"/>
                  <a:pt x="162" y="91"/>
                </a:cubicBezTo>
                <a:cubicBezTo>
                  <a:pt x="162" y="96"/>
                  <a:pt x="162" y="102"/>
                  <a:pt x="163" y="107"/>
                </a:cubicBezTo>
                <a:cubicBezTo>
                  <a:pt x="164" y="112"/>
                  <a:pt x="166" y="117"/>
                  <a:pt x="167" y="122"/>
                </a:cubicBezTo>
                <a:cubicBezTo>
                  <a:pt x="176" y="119"/>
                  <a:pt x="186" y="122"/>
                  <a:pt x="191" y="131"/>
                </a:cubicBezTo>
                <a:cubicBezTo>
                  <a:pt x="196" y="139"/>
                  <a:pt x="195" y="149"/>
                  <a:pt x="189" y="156"/>
                </a:cubicBezTo>
                <a:cubicBezTo>
                  <a:pt x="196" y="163"/>
                  <a:pt x="204" y="169"/>
                  <a:pt x="214" y="174"/>
                </a:cubicBezTo>
                <a:cubicBezTo>
                  <a:pt x="218" y="165"/>
                  <a:pt x="227" y="160"/>
                  <a:pt x="237" y="162"/>
                </a:cubicBezTo>
                <a:cubicBezTo>
                  <a:pt x="246" y="164"/>
                  <a:pt x="253" y="173"/>
                  <a:pt x="253" y="183"/>
                </a:cubicBezTo>
                <a:cubicBezTo>
                  <a:pt x="258" y="183"/>
                  <a:pt x="264" y="182"/>
                  <a:pt x="269" y="181"/>
                </a:cubicBezTo>
                <a:cubicBezTo>
                  <a:pt x="275" y="180"/>
                  <a:pt x="280" y="179"/>
                  <a:pt x="285" y="177"/>
                </a:cubicBezTo>
                <a:cubicBezTo>
                  <a:pt x="280" y="168"/>
                  <a:pt x="283" y="157"/>
                  <a:pt x="292" y="151"/>
                </a:cubicBezTo>
                <a:cubicBezTo>
                  <a:pt x="301" y="145"/>
                  <a:pt x="312" y="147"/>
                  <a:pt x="319" y="156"/>
                </a:cubicBezTo>
                <a:cubicBezTo>
                  <a:pt x="326" y="148"/>
                  <a:pt x="332" y="139"/>
                  <a:pt x="337" y="130"/>
                </a:cubicBezTo>
                <a:cubicBezTo>
                  <a:pt x="326" y="127"/>
                  <a:pt x="320" y="116"/>
                  <a:pt x="322" y="106"/>
                </a:cubicBezTo>
                <a:cubicBezTo>
                  <a:pt x="324" y="95"/>
                  <a:pt x="334" y="88"/>
                  <a:pt x="345" y="90"/>
                </a:cubicBezTo>
                <a:cubicBezTo>
                  <a:pt x="345" y="85"/>
                  <a:pt x="344" y="80"/>
                  <a:pt x="344" y="75"/>
                </a:cubicBezTo>
                <a:cubicBezTo>
                  <a:pt x="343" y="70"/>
                  <a:pt x="341" y="65"/>
                  <a:pt x="339" y="60"/>
                </a:cubicBezTo>
                <a:cubicBezTo>
                  <a:pt x="330" y="64"/>
                  <a:pt x="319" y="61"/>
                  <a:pt x="313" y="53"/>
                </a:cubicBezTo>
                <a:cubicBezTo>
                  <a:pt x="308" y="44"/>
                  <a:pt x="310" y="32"/>
                  <a:pt x="317" y="26"/>
                </a:cubicBezTo>
                <a:cubicBezTo>
                  <a:pt x="310" y="19"/>
                  <a:pt x="301" y="13"/>
                  <a:pt x="291" y="8"/>
                </a:cubicBezTo>
                <a:cubicBezTo>
                  <a:pt x="288" y="17"/>
                  <a:pt x="278" y="23"/>
                  <a:pt x="268" y="21"/>
                </a:cubicBezTo>
                <a:cubicBezTo>
                  <a:pt x="258" y="19"/>
                  <a:pt x="252" y="10"/>
                  <a:pt x="252" y="0"/>
                </a:cubicBezTo>
                <a:cubicBezTo>
                  <a:pt x="247" y="0"/>
                  <a:pt x="242" y="0"/>
                  <a:pt x="238" y="1"/>
                </a:cubicBezTo>
                <a:cubicBezTo>
                  <a:pt x="232" y="2"/>
                  <a:pt x="227" y="4"/>
                  <a:pt x="223" y="5"/>
                </a:cubicBezTo>
                <a:close/>
                <a:moveTo>
                  <a:pt x="304" y="83"/>
                </a:moveTo>
                <a:cubicBezTo>
                  <a:pt x="308" y="110"/>
                  <a:pt x="290" y="136"/>
                  <a:pt x="262" y="141"/>
                </a:cubicBezTo>
                <a:cubicBezTo>
                  <a:pt x="235" y="146"/>
                  <a:pt x="208" y="128"/>
                  <a:pt x="204" y="100"/>
                </a:cubicBezTo>
                <a:cubicBezTo>
                  <a:pt x="199" y="73"/>
                  <a:pt x="217" y="46"/>
                  <a:pt x="245" y="41"/>
                </a:cubicBezTo>
                <a:cubicBezTo>
                  <a:pt x="272" y="36"/>
                  <a:pt x="299" y="55"/>
                  <a:pt x="304" y="83"/>
                </a:cubicBezTo>
                <a:close/>
                <a:moveTo>
                  <a:pt x="71" y="276"/>
                </a:moveTo>
                <a:cubicBezTo>
                  <a:pt x="77" y="309"/>
                  <a:pt x="108" y="331"/>
                  <a:pt x="141" y="326"/>
                </a:cubicBezTo>
                <a:cubicBezTo>
                  <a:pt x="174" y="320"/>
                  <a:pt x="196" y="288"/>
                  <a:pt x="190" y="255"/>
                </a:cubicBezTo>
                <a:cubicBezTo>
                  <a:pt x="185" y="222"/>
                  <a:pt x="153" y="200"/>
                  <a:pt x="120" y="206"/>
                </a:cubicBezTo>
                <a:cubicBezTo>
                  <a:pt x="87" y="212"/>
                  <a:pt x="65" y="243"/>
                  <a:pt x="71" y="276"/>
                </a:cubicBezTo>
                <a:close/>
                <a:moveTo>
                  <a:pt x="153" y="262"/>
                </a:moveTo>
                <a:cubicBezTo>
                  <a:pt x="155" y="274"/>
                  <a:pt x="147" y="286"/>
                  <a:pt x="135" y="288"/>
                </a:cubicBezTo>
                <a:cubicBezTo>
                  <a:pt x="122" y="290"/>
                  <a:pt x="111" y="282"/>
                  <a:pt x="109" y="270"/>
                </a:cubicBezTo>
                <a:cubicBezTo>
                  <a:pt x="107" y="258"/>
                  <a:pt x="115" y="246"/>
                  <a:pt x="127" y="244"/>
                </a:cubicBezTo>
                <a:cubicBezTo>
                  <a:pt x="139" y="242"/>
                  <a:pt x="150" y="250"/>
                  <a:pt x="153" y="262"/>
                </a:cubicBezTo>
                <a:close/>
                <a:moveTo>
                  <a:pt x="114" y="169"/>
                </a:moveTo>
                <a:cubicBezTo>
                  <a:pt x="97" y="172"/>
                  <a:pt x="81" y="162"/>
                  <a:pt x="77" y="146"/>
                </a:cubicBezTo>
                <a:cubicBezTo>
                  <a:pt x="65" y="152"/>
                  <a:pt x="55" y="158"/>
                  <a:pt x="45" y="166"/>
                </a:cubicBezTo>
                <a:cubicBezTo>
                  <a:pt x="57" y="177"/>
                  <a:pt x="60" y="196"/>
                  <a:pt x="50" y="209"/>
                </a:cubicBezTo>
                <a:cubicBezTo>
                  <a:pt x="41" y="223"/>
                  <a:pt x="22" y="227"/>
                  <a:pt x="8" y="220"/>
                </a:cubicBezTo>
                <a:cubicBezTo>
                  <a:pt x="4" y="231"/>
                  <a:pt x="1" y="243"/>
                  <a:pt x="0" y="256"/>
                </a:cubicBezTo>
                <a:cubicBezTo>
                  <a:pt x="16" y="255"/>
                  <a:pt x="31" y="266"/>
                  <a:pt x="34" y="283"/>
                </a:cubicBezTo>
                <a:cubicBezTo>
                  <a:pt x="37" y="299"/>
                  <a:pt x="27" y="315"/>
                  <a:pt x="11" y="320"/>
                </a:cubicBezTo>
                <a:cubicBezTo>
                  <a:pt x="16" y="331"/>
                  <a:pt x="23" y="342"/>
                  <a:pt x="31" y="351"/>
                </a:cubicBezTo>
                <a:cubicBezTo>
                  <a:pt x="42" y="339"/>
                  <a:pt x="61" y="337"/>
                  <a:pt x="74" y="346"/>
                </a:cubicBezTo>
                <a:cubicBezTo>
                  <a:pt x="88" y="356"/>
                  <a:pt x="92" y="374"/>
                  <a:pt x="85" y="388"/>
                </a:cubicBezTo>
                <a:cubicBezTo>
                  <a:pt x="96" y="393"/>
                  <a:pt x="108" y="396"/>
                  <a:pt x="121" y="396"/>
                </a:cubicBezTo>
                <a:cubicBezTo>
                  <a:pt x="120" y="380"/>
                  <a:pt x="131" y="365"/>
                  <a:pt x="148" y="363"/>
                </a:cubicBezTo>
                <a:cubicBezTo>
                  <a:pt x="164" y="360"/>
                  <a:pt x="180" y="370"/>
                  <a:pt x="185" y="385"/>
                </a:cubicBezTo>
                <a:cubicBezTo>
                  <a:pt x="196" y="380"/>
                  <a:pt x="207" y="373"/>
                  <a:pt x="216" y="365"/>
                </a:cubicBezTo>
                <a:cubicBezTo>
                  <a:pt x="204" y="354"/>
                  <a:pt x="202" y="336"/>
                  <a:pt x="211" y="322"/>
                </a:cubicBezTo>
                <a:cubicBezTo>
                  <a:pt x="221" y="308"/>
                  <a:pt x="239" y="304"/>
                  <a:pt x="253" y="312"/>
                </a:cubicBezTo>
                <a:cubicBezTo>
                  <a:pt x="258" y="300"/>
                  <a:pt x="260" y="288"/>
                  <a:pt x="261" y="276"/>
                </a:cubicBezTo>
                <a:cubicBezTo>
                  <a:pt x="245" y="276"/>
                  <a:pt x="230" y="265"/>
                  <a:pt x="227" y="249"/>
                </a:cubicBezTo>
                <a:cubicBezTo>
                  <a:pt x="225" y="232"/>
                  <a:pt x="234" y="216"/>
                  <a:pt x="250" y="212"/>
                </a:cubicBezTo>
                <a:cubicBezTo>
                  <a:pt x="245" y="200"/>
                  <a:pt x="238" y="190"/>
                  <a:pt x="230" y="180"/>
                </a:cubicBezTo>
                <a:cubicBezTo>
                  <a:pt x="219" y="192"/>
                  <a:pt x="201" y="195"/>
                  <a:pt x="187" y="185"/>
                </a:cubicBezTo>
                <a:cubicBezTo>
                  <a:pt x="173" y="176"/>
                  <a:pt x="169" y="157"/>
                  <a:pt x="177" y="143"/>
                </a:cubicBezTo>
                <a:cubicBezTo>
                  <a:pt x="165" y="139"/>
                  <a:pt x="153" y="136"/>
                  <a:pt x="141" y="135"/>
                </a:cubicBezTo>
                <a:cubicBezTo>
                  <a:pt x="141" y="151"/>
                  <a:pt x="130" y="166"/>
                  <a:pt x="114" y="169"/>
                </a:cubicBezTo>
                <a:close/>
                <a:moveTo>
                  <a:pt x="202" y="253"/>
                </a:moveTo>
                <a:cubicBezTo>
                  <a:pt x="209" y="293"/>
                  <a:pt x="183" y="330"/>
                  <a:pt x="143" y="338"/>
                </a:cubicBezTo>
                <a:cubicBezTo>
                  <a:pt x="104" y="345"/>
                  <a:pt x="66" y="318"/>
                  <a:pt x="59" y="278"/>
                </a:cubicBezTo>
                <a:cubicBezTo>
                  <a:pt x="52" y="239"/>
                  <a:pt x="78" y="201"/>
                  <a:pt x="118" y="194"/>
                </a:cubicBezTo>
                <a:cubicBezTo>
                  <a:pt x="158" y="187"/>
                  <a:pt x="195" y="213"/>
                  <a:pt x="202" y="253"/>
                </a:cubicBezTo>
                <a:close/>
                <a:moveTo>
                  <a:pt x="355" y="147"/>
                </a:moveTo>
                <a:cubicBezTo>
                  <a:pt x="355" y="158"/>
                  <a:pt x="347" y="168"/>
                  <a:pt x="335" y="170"/>
                </a:cubicBezTo>
                <a:cubicBezTo>
                  <a:pt x="323" y="172"/>
                  <a:pt x="312" y="166"/>
                  <a:pt x="308" y="155"/>
                </a:cubicBezTo>
                <a:cubicBezTo>
                  <a:pt x="301" y="159"/>
                  <a:pt x="294" y="164"/>
                  <a:pt x="288" y="171"/>
                </a:cubicBezTo>
                <a:cubicBezTo>
                  <a:pt x="298" y="177"/>
                  <a:pt x="303" y="189"/>
                  <a:pt x="299" y="200"/>
                </a:cubicBezTo>
                <a:cubicBezTo>
                  <a:pt x="295" y="211"/>
                  <a:pt x="283" y="218"/>
                  <a:pt x="272" y="216"/>
                </a:cubicBezTo>
                <a:cubicBezTo>
                  <a:pt x="272" y="224"/>
                  <a:pt x="273" y="233"/>
                  <a:pt x="276" y="240"/>
                </a:cubicBezTo>
                <a:cubicBezTo>
                  <a:pt x="286" y="235"/>
                  <a:pt x="299" y="237"/>
                  <a:pt x="307" y="246"/>
                </a:cubicBezTo>
                <a:cubicBezTo>
                  <a:pt x="314" y="255"/>
                  <a:pt x="314" y="268"/>
                  <a:pt x="306" y="277"/>
                </a:cubicBezTo>
                <a:cubicBezTo>
                  <a:pt x="310" y="279"/>
                  <a:pt x="314" y="281"/>
                  <a:pt x="318" y="283"/>
                </a:cubicBezTo>
                <a:cubicBezTo>
                  <a:pt x="322" y="284"/>
                  <a:pt x="326" y="285"/>
                  <a:pt x="330" y="286"/>
                </a:cubicBezTo>
                <a:cubicBezTo>
                  <a:pt x="330" y="274"/>
                  <a:pt x="339" y="264"/>
                  <a:pt x="350" y="262"/>
                </a:cubicBezTo>
                <a:cubicBezTo>
                  <a:pt x="362" y="260"/>
                  <a:pt x="373" y="267"/>
                  <a:pt x="377" y="278"/>
                </a:cubicBezTo>
                <a:cubicBezTo>
                  <a:pt x="385" y="274"/>
                  <a:pt x="391" y="268"/>
                  <a:pt x="397" y="262"/>
                </a:cubicBezTo>
                <a:cubicBezTo>
                  <a:pt x="387" y="256"/>
                  <a:pt x="382" y="244"/>
                  <a:pt x="386" y="233"/>
                </a:cubicBezTo>
                <a:cubicBezTo>
                  <a:pt x="390" y="221"/>
                  <a:pt x="402" y="215"/>
                  <a:pt x="413" y="217"/>
                </a:cubicBezTo>
                <a:cubicBezTo>
                  <a:pt x="413" y="209"/>
                  <a:pt x="412" y="200"/>
                  <a:pt x="409" y="192"/>
                </a:cubicBezTo>
                <a:cubicBezTo>
                  <a:pt x="399" y="198"/>
                  <a:pt x="386" y="196"/>
                  <a:pt x="378" y="187"/>
                </a:cubicBezTo>
                <a:cubicBezTo>
                  <a:pt x="371" y="177"/>
                  <a:pt x="371" y="164"/>
                  <a:pt x="379" y="155"/>
                </a:cubicBezTo>
                <a:cubicBezTo>
                  <a:pt x="375" y="153"/>
                  <a:pt x="371" y="151"/>
                  <a:pt x="367" y="150"/>
                </a:cubicBezTo>
                <a:cubicBezTo>
                  <a:pt x="363" y="148"/>
                  <a:pt x="359" y="147"/>
                  <a:pt x="355" y="147"/>
                </a:cubicBezTo>
                <a:close/>
                <a:moveTo>
                  <a:pt x="364" y="224"/>
                </a:moveTo>
                <a:cubicBezTo>
                  <a:pt x="360" y="237"/>
                  <a:pt x="346" y="243"/>
                  <a:pt x="334" y="238"/>
                </a:cubicBezTo>
                <a:cubicBezTo>
                  <a:pt x="322" y="234"/>
                  <a:pt x="316" y="220"/>
                  <a:pt x="321" y="208"/>
                </a:cubicBezTo>
                <a:cubicBezTo>
                  <a:pt x="325" y="196"/>
                  <a:pt x="339" y="190"/>
                  <a:pt x="351" y="194"/>
                </a:cubicBezTo>
                <a:cubicBezTo>
                  <a:pt x="363" y="199"/>
                  <a:pt x="369" y="212"/>
                  <a:pt x="364" y="224"/>
                </a:cubicBezTo>
                <a:close/>
                <a:moveTo>
                  <a:pt x="236" y="95"/>
                </a:moveTo>
                <a:cubicBezTo>
                  <a:pt x="234" y="85"/>
                  <a:pt x="241" y="75"/>
                  <a:pt x="251" y="73"/>
                </a:cubicBezTo>
                <a:cubicBezTo>
                  <a:pt x="261" y="72"/>
                  <a:pt x="271" y="78"/>
                  <a:pt x="272" y="89"/>
                </a:cubicBezTo>
                <a:cubicBezTo>
                  <a:pt x="274" y="99"/>
                  <a:pt x="268" y="108"/>
                  <a:pt x="257" y="110"/>
                </a:cubicBezTo>
                <a:cubicBezTo>
                  <a:pt x="247" y="112"/>
                  <a:pt x="238" y="105"/>
                  <a:pt x="236" y="9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8" name="Gruppieren 7">
            <a:extLst>
              <a:ext uri="{FF2B5EF4-FFF2-40B4-BE49-F238E27FC236}">
                <a16:creationId xmlns:a16="http://schemas.microsoft.com/office/drawing/2014/main" id="{7E6BA733-4808-E817-317F-84D9131B51A4}"/>
              </a:ext>
            </a:extLst>
          </p:cNvPr>
          <p:cNvGrpSpPr/>
          <p:nvPr/>
        </p:nvGrpSpPr>
        <p:grpSpPr>
          <a:xfrm>
            <a:off x="2827994" y="3279423"/>
            <a:ext cx="954678" cy="149577"/>
            <a:chOff x="4187820" y="3480835"/>
            <a:chExt cx="954678" cy="149577"/>
          </a:xfrm>
        </p:grpSpPr>
        <p:sp>
          <p:nvSpPr>
            <p:cNvPr id="9" name="Dreieck 21">
              <a:extLst>
                <a:ext uri="{FF2B5EF4-FFF2-40B4-BE49-F238E27FC236}">
                  <a16:creationId xmlns:a16="http://schemas.microsoft.com/office/drawing/2014/main" id="{D9CB514D-C7EC-88E8-7794-709347A11D14}"/>
                </a:ext>
              </a:extLst>
            </p:cNvPr>
            <p:cNvSpPr>
              <a:spLocks noChangeAspect="1"/>
            </p:cNvSpPr>
            <p:nvPr/>
          </p:nvSpPr>
          <p:spPr>
            <a:xfrm rot="16260000" flipH="1" flipV="1">
              <a:off x="5013709" y="3501624"/>
              <a:ext cx="149577" cy="108000"/>
            </a:xfrm>
            <a:custGeom>
              <a:avLst/>
              <a:gdLst>
                <a:gd name="connsiteX0" fmla="*/ 0 w 177800"/>
                <a:gd name="connsiteY0" fmla="*/ 150831 h 150831"/>
                <a:gd name="connsiteX1" fmla="*/ 88900 w 177800"/>
                <a:gd name="connsiteY1" fmla="*/ 0 h 150831"/>
                <a:gd name="connsiteX2" fmla="*/ 177800 w 177800"/>
                <a:gd name="connsiteY2" fmla="*/ 150831 h 150831"/>
                <a:gd name="connsiteX3" fmla="*/ 0 w 177800"/>
                <a:gd name="connsiteY3" fmla="*/ 150831 h 150831"/>
                <a:gd name="connsiteX0" fmla="*/ 0 w 177800"/>
                <a:gd name="connsiteY0" fmla="*/ 150831 h 155575"/>
                <a:gd name="connsiteX1" fmla="*/ 88900 w 177800"/>
                <a:gd name="connsiteY1" fmla="*/ 0 h 155575"/>
                <a:gd name="connsiteX2" fmla="*/ 177800 w 177800"/>
                <a:gd name="connsiteY2" fmla="*/ 150831 h 155575"/>
                <a:gd name="connsiteX3" fmla="*/ 85725 w 177800"/>
                <a:gd name="connsiteY3" fmla="*/ 155575 h 155575"/>
                <a:gd name="connsiteX4" fmla="*/ 0 w 177800"/>
                <a:gd name="connsiteY4" fmla="*/ 150831 h 155575"/>
                <a:gd name="connsiteX0" fmla="*/ 85725 w 177800"/>
                <a:gd name="connsiteY0" fmla="*/ 155575 h 247015"/>
                <a:gd name="connsiteX1" fmla="*/ 0 w 177800"/>
                <a:gd name="connsiteY1" fmla="*/ 150831 h 247015"/>
                <a:gd name="connsiteX2" fmla="*/ 88900 w 177800"/>
                <a:gd name="connsiteY2" fmla="*/ 0 h 247015"/>
                <a:gd name="connsiteX3" fmla="*/ 177800 w 177800"/>
                <a:gd name="connsiteY3" fmla="*/ 150831 h 247015"/>
                <a:gd name="connsiteX4" fmla="*/ 177165 w 177800"/>
                <a:gd name="connsiteY4" fmla="*/ 247015 h 247015"/>
                <a:gd name="connsiteX0" fmla="*/ 85725 w 177800"/>
                <a:gd name="connsiteY0" fmla="*/ 155575 h 155575"/>
                <a:gd name="connsiteX1" fmla="*/ 0 w 177800"/>
                <a:gd name="connsiteY1" fmla="*/ 150831 h 155575"/>
                <a:gd name="connsiteX2" fmla="*/ 88900 w 177800"/>
                <a:gd name="connsiteY2" fmla="*/ 0 h 155575"/>
                <a:gd name="connsiteX3" fmla="*/ 177800 w 177800"/>
                <a:gd name="connsiteY3" fmla="*/ 150831 h 155575"/>
                <a:gd name="connsiteX0" fmla="*/ 0 w 177800"/>
                <a:gd name="connsiteY0" fmla="*/ 150831 h 150831"/>
                <a:gd name="connsiteX1" fmla="*/ 88900 w 177800"/>
                <a:gd name="connsiteY1" fmla="*/ 0 h 150831"/>
                <a:gd name="connsiteX2" fmla="*/ 177800 w 177800"/>
                <a:gd name="connsiteY2" fmla="*/ 150831 h 150831"/>
                <a:gd name="connsiteX0" fmla="*/ 0 w 177800"/>
                <a:gd name="connsiteY0" fmla="*/ 150831 h 150831"/>
                <a:gd name="connsiteX1" fmla="*/ 88900 w 177800"/>
                <a:gd name="connsiteY1" fmla="*/ 0 h 150831"/>
                <a:gd name="connsiteX2" fmla="*/ 136525 w 177800"/>
                <a:gd name="connsiteY2" fmla="*/ 85725 h 150831"/>
                <a:gd name="connsiteX3" fmla="*/ 177800 w 177800"/>
                <a:gd name="connsiteY3" fmla="*/ 150831 h 150831"/>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5 h 150835"/>
                <a:gd name="connsiteX1" fmla="*/ 34925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00" h="150836">
                  <a:moveTo>
                    <a:pt x="0" y="150836"/>
                  </a:moveTo>
                  <a:cubicBezTo>
                    <a:pt x="1027" y="147979"/>
                    <a:pt x="42665" y="108357"/>
                    <a:pt x="56819" y="85872"/>
                  </a:cubicBezTo>
                  <a:cubicBezTo>
                    <a:pt x="72364" y="61177"/>
                    <a:pt x="90404" y="679"/>
                    <a:pt x="88900" y="5"/>
                  </a:cubicBezTo>
                  <a:cubicBezTo>
                    <a:pt x="87526" y="-611"/>
                    <a:pt x="110699" y="55828"/>
                    <a:pt x="126574" y="84403"/>
                  </a:cubicBezTo>
                  <a:cubicBezTo>
                    <a:pt x="142986" y="112518"/>
                    <a:pt x="175984" y="148595"/>
                    <a:pt x="177800" y="150836"/>
                  </a:cubicBezTo>
                </a:path>
              </a:pathLst>
            </a:custGeom>
            <a:noFill/>
            <a:ln w="15875">
              <a:solidFill>
                <a:srgbClr val="1A7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p>
          </p:txBody>
        </p:sp>
        <p:cxnSp>
          <p:nvCxnSpPr>
            <p:cNvPr id="10" name="Gerader Verbinder 9">
              <a:extLst>
                <a:ext uri="{FF2B5EF4-FFF2-40B4-BE49-F238E27FC236}">
                  <a16:creationId xmlns:a16="http://schemas.microsoft.com/office/drawing/2014/main" id="{C65E6EF7-BCE7-4C1C-34D3-055BD8C9130B}"/>
                </a:ext>
              </a:extLst>
            </p:cNvPr>
            <p:cNvCxnSpPr/>
            <p:nvPr/>
          </p:nvCxnSpPr>
          <p:spPr>
            <a:xfrm flipH="1">
              <a:off x="4187820" y="3556988"/>
              <a:ext cx="860290" cy="0"/>
            </a:xfrm>
            <a:prstGeom prst="line">
              <a:avLst/>
            </a:prstGeom>
            <a:ln w="15875">
              <a:solidFill>
                <a:srgbClr val="1A70B8"/>
              </a:solidFill>
            </a:ln>
          </p:spPr>
          <p:style>
            <a:lnRef idx="1">
              <a:schemeClr val="accent1"/>
            </a:lnRef>
            <a:fillRef idx="0">
              <a:schemeClr val="accent1"/>
            </a:fillRef>
            <a:effectRef idx="0">
              <a:schemeClr val="accent1"/>
            </a:effectRef>
            <a:fontRef idx="minor">
              <a:schemeClr val="tx1"/>
            </a:fontRef>
          </p:style>
        </p:cxnSp>
      </p:grpSp>
      <p:grpSp>
        <p:nvGrpSpPr>
          <p:cNvPr id="11" name="Gruppieren 10">
            <a:extLst>
              <a:ext uri="{FF2B5EF4-FFF2-40B4-BE49-F238E27FC236}">
                <a16:creationId xmlns:a16="http://schemas.microsoft.com/office/drawing/2014/main" id="{64DBD01E-25F9-9389-4D71-EA404AFA8428}"/>
              </a:ext>
            </a:extLst>
          </p:cNvPr>
          <p:cNvGrpSpPr/>
          <p:nvPr/>
        </p:nvGrpSpPr>
        <p:grpSpPr>
          <a:xfrm>
            <a:off x="2827994" y="4978536"/>
            <a:ext cx="954678" cy="149577"/>
            <a:chOff x="4187820" y="3480835"/>
            <a:chExt cx="954678" cy="149577"/>
          </a:xfrm>
        </p:grpSpPr>
        <p:sp>
          <p:nvSpPr>
            <p:cNvPr id="12" name="Dreieck 21">
              <a:extLst>
                <a:ext uri="{FF2B5EF4-FFF2-40B4-BE49-F238E27FC236}">
                  <a16:creationId xmlns:a16="http://schemas.microsoft.com/office/drawing/2014/main" id="{AC4F8EC9-4A6D-175F-AAA5-3A86CDA07BB5}"/>
                </a:ext>
              </a:extLst>
            </p:cNvPr>
            <p:cNvSpPr>
              <a:spLocks noChangeAspect="1"/>
            </p:cNvSpPr>
            <p:nvPr/>
          </p:nvSpPr>
          <p:spPr>
            <a:xfrm rot="16260000" flipH="1" flipV="1">
              <a:off x="5013709" y="3501624"/>
              <a:ext cx="149577" cy="108000"/>
            </a:xfrm>
            <a:custGeom>
              <a:avLst/>
              <a:gdLst>
                <a:gd name="connsiteX0" fmla="*/ 0 w 177800"/>
                <a:gd name="connsiteY0" fmla="*/ 150831 h 150831"/>
                <a:gd name="connsiteX1" fmla="*/ 88900 w 177800"/>
                <a:gd name="connsiteY1" fmla="*/ 0 h 150831"/>
                <a:gd name="connsiteX2" fmla="*/ 177800 w 177800"/>
                <a:gd name="connsiteY2" fmla="*/ 150831 h 150831"/>
                <a:gd name="connsiteX3" fmla="*/ 0 w 177800"/>
                <a:gd name="connsiteY3" fmla="*/ 150831 h 150831"/>
                <a:gd name="connsiteX0" fmla="*/ 0 w 177800"/>
                <a:gd name="connsiteY0" fmla="*/ 150831 h 155575"/>
                <a:gd name="connsiteX1" fmla="*/ 88900 w 177800"/>
                <a:gd name="connsiteY1" fmla="*/ 0 h 155575"/>
                <a:gd name="connsiteX2" fmla="*/ 177800 w 177800"/>
                <a:gd name="connsiteY2" fmla="*/ 150831 h 155575"/>
                <a:gd name="connsiteX3" fmla="*/ 85725 w 177800"/>
                <a:gd name="connsiteY3" fmla="*/ 155575 h 155575"/>
                <a:gd name="connsiteX4" fmla="*/ 0 w 177800"/>
                <a:gd name="connsiteY4" fmla="*/ 150831 h 155575"/>
                <a:gd name="connsiteX0" fmla="*/ 85725 w 177800"/>
                <a:gd name="connsiteY0" fmla="*/ 155575 h 247015"/>
                <a:gd name="connsiteX1" fmla="*/ 0 w 177800"/>
                <a:gd name="connsiteY1" fmla="*/ 150831 h 247015"/>
                <a:gd name="connsiteX2" fmla="*/ 88900 w 177800"/>
                <a:gd name="connsiteY2" fmla="*/ 0 h 247015"/>
                <a:gd name="connsiteX3" fmla="*/ 177800 w 177800"/>
                <a:gd name="connsiteY3" fmla="*/ 150831 h 247015"/>
                <a:gd name="connsiteX4" fmla="*/ 177165 w 177800"/>
                <a:gd name="connsiteY4" fmla="*/ 247015 h 247015"/>
                <a:gd name="connsiteX0" fmla="*/ 85725 w 177800"/>
                <a:gd name="connsiteY0" fmla="*/ 155575 h 155575"/>
                <a:gd name="connsiteX1" fmla="*/ 0 w 177800"/>
                <a:gd name="connsiteY1" fmla="*/ 150831 h 155575"/>
                <a:gd name="connsiteX2" fmla="*/ 88900 w 177800"/>
                <a:gd name="connsiteY2" fmla="*/ 0 h 155575"/>
                <a:gd name="connsiteX3" fmla="*/ 177800 w 177800"/>
                <a:gd name="connsiteY3" fmla="*/ 150831 h 155575"/>
                <a:gd name="connsiteX0" fmla="*/ 0 w 177800"/>
                <a:gd name="connsiteY0" fmla="*/ 150831 h 150831"/>
                <a:gd name="connsiteX1" fmla="*/ 88900 w 177800"/>
                <a:gd name="connsiteY1" fmla="*/ 0 h 150831"/>
                <a:gd name="connsiteX2" fmla="*/ 177800 w 177800"/>
                <a:gd name="connsiteY2" fmla="*/ 150831 h 150831"/>
                <a:gd name="connsiteX0" fmla="*/ 0 w 177800"/>
                <a:gd name="connsiteY0" fmla="*/ 150831 h 150831"/>
                <a:gd name="connsiteX1" fmla="*/ 88900 w 177800"/>
                <a:gd name="connsiteY1" fmla="*/ 0 h 150831"/>
                <a:gd name="connsiteX2" fmla="*/ 136525 w 177800"/>
                <a:gd name="connsiteY2" fmla="*/ 85725 h 150831"/>
                <a:gd name="connsiteX3" fmla="*/ 177800 w 177800"/>
                <a:gd name="connsiteY3" fmla="*/ 150831 h 150831"/>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5 h 150835"/>
                <a:gd name="connsiteX1" fmla="*/ 34925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00" h="150836">
                  <a:moveTo>
                    <a:pt x="0" y="150836"/>
                  </a:moveTo>
                  <a:cubicBezTo>
                    <a:pt x="1027" y="147979"/>
                    <a:pt x="42665" y="108357"/>
                    <a:pt x="56819" y="85872"/>
                  </a:cubicBezTo>
                  <a:cubicBezTo>
                    <a:pt x="72364" y="61177"/>
                    <a:pt x="90404" y="679"/>
                    <a:pt x="88900" y="5"/>
                  </a:cubicBezTo>
                  <a:cubicBezTo>
                    <a:pt x="87526" y="-611"/>
                    <a:pt x="110699" y="55828"/>
                    <a:pt x="126574" y="84403"/>
                  </a:cubicBezTo>
                  <a:cubicBezTo>
                    <a:pt x="142986" y="112518"/>
                    <a:pt x="175984" y="148595"/>
                    <a:pt x="177800" y="150836"/>
                  </a:cubicBezTo>
                </a:path>
              </a:pathLst>
            </a:custGeom>
            <a:noFill/>
            <a:ln w="15875">
              <a:solidFill>
                <a:srgbClr val="1A7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p>
          </p:txBody>
        </p:sp>
        <p:cxnSp>
          <p:nvCxnSpPr>
            <p:cNvPr id="13" name="Gerader Verbinder 12">
              <a:extLst>
                <a:ext uri="{FF2B5EF4-FFF2-40B4-BE49-F238E27FC236}">
                  <a16:creationId xmlns:a16="http://schemas.microsoft.com/office/drawing/2014/main" id="{D1F0EEA5-FED4-0389-E4AF-A2054E306F7F}"/>
                </a:ext>
              </a:extLst>
            </p:cNvPr>
            <p:cNvCxnSpPr/>
            <p:nvPr/>
          </p:nvCxnSpPr>
          <p:spPr>
            <a:xfrm flipH="1">
              <a:off x="4187820" y="3556988"/>
              <a:ext cx="860290" cy="0"/>
            </a:xfrm>
            <a:prstGeom prst="line">
              <a:avLst/>
            </a:prstGeom>
            <a:ln w="15875">
              <a:solidFill>
                <a:srgbClr val="1A70B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9652172"/>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6805390-1B68-9EED-3F3F-B1533BF591EC}"/>
              </a:ext>
            </a:extLst>
          </p:cNvPr>
          <p:cNvSpPr>
            <a:spLocks noGrp="1"/>
          </p:cNvSpPr>
          <p:nvPr>
            <p:ph sz="quarter" idx="13"/>
          </p:nvPr>
        </p:nvSpPr>
        <p:spPr/>
        <p:txBody>
          <a:bodyPr>
            <a:normAutofit lnSpcReduction="10000"/>
          </a:bodyPr>
          <a:lstStyle/>
          <a:p>
            <a:pPr algn="just">
              <a:lnSpc>
                <a:spcPct val="120000"/>
              </a:lnSpc>
              <a:spcBef>
                <a:spcPts val="600"/>
              </a:spcBef>
              <a:spcAft>
                <a:spcPts val="600"/>
              </a:spcAft>
            </a:pPr>
            <a:r>
              <a:rPr lang="de-DE" sz="1800" dirty="0">
                <a:effectLst/>
                <a:latin typeface="Arial" panose="020B0604020202020204" pitchFamily="34" charset="0"/>
                <a:ea typeface="Arial" panose="020B0604020202020204" pitchFamily="34" charset="0"/>
                <a:cs typeface="Times New Roman" panose="02020603050405020304" pitchFamily="18" charset="0"/>
              </a:rPr>
              <a:t>Kirchenvorstandssitzungen sind grundsätzlich nicht öffentlich (§ 16 Abs. 1 KVVG). </a:t>
            </a:r>
          </a:p>
          <a:p>
            <a:pPr algn="just">
              <a:lnSpc>
                <a:spcPct val="120000"/>
              </a:lnSpc>
              <a:spcBef>
                <a:spcPts val="600"/>
              </a:spcBef>
              <a:spcAft>
                <a:spcPts val="600"/>
              </a:spcAft>
            </a:pPr>
            <a:r>
              <a:rPr lang="de-DE" sz="1800" dirty="0">
                <a:effectLst/>
                <a:latin typeface="Arial" panose="020B0604020202020204" pitchFamily="34" charset="0"/>
                <a:ea typeface="Arial" panose="020B0604020202020204" pitchFamily="34" charset="0"/>
                <a:cs typeface="Times New Roman" panose="02020603050405020304" pitchFamily="18" charset="0"/>
              </a:rPr>
              <a:t>Für Transparenz: Möglichkeit, die Öffentlichkeit im Einzelfall zu beschließen. </a:t>
            </a:r>
          </a:p>
          <a:p>
            <a:pPr algn="just">
              <a:lnSpc>
                <a:spcPct val="120000"/>
              </a:lnSpc>
              <a:spcBef>
                <a:spcPts val="600"/>
              </a:spcBef>
              <a:spcAft>
                <a:spcPts val="600"/>
              </a:spcAft>
            </a:pPr>
            <a:r>
              <a:rPr lang="de-DE" sz="1800" dirty="0">
                <a:effectLst/>
                <a:latin typeface="Arial" panose="020B0604020202020204" pitchFamily="34" charset="0"/>
                <a:ea typeface="Arial" panose="020B0604020202020204" pitchFamily="34" charset="0"/>
                <a:cs typeface="Times New Roman" panose="02020603050405020304" pitchFamily="18" charset="0"/>
              </a:rPr>
              <a:t>Regelbeispiele für Gegenstände, die in nichtöffentlicher Sitzung beraten werden müssen:</a:t>
            </a:r>
          </a:p>
          <a:p>
            <a:pPr marL="342900" lvl="0" indent="-342900" algn="just">
              <a:lnSpc>
                <a:spcPct val="120000"/>
              </a:lnSpc>
              <a:spcBef>
                <a:spcPts val="600"/>
              </a:spcBef>
              <a:buClr>
                <a:srgbClr val="AE0C21"/>
              </a:buClr>
              <a:buFont typeface="Wingdings" panose="05000000000000000000" pitchFamily="2" charset="2"/>
              <a:buChar char=""/>
            </a:pPr>
            <a:r>
              <a:rPr lang="de-DE" sz="1800" dirty="0">
                <a:effectLst/>
                <a:latin typeface="Arial" panose="020B0604020202020204" pitchFamily="34" charset="0"/>
                <a:ea typeface="Arial" panose="020B0604020202020204" pitchFamily="34" charset="0"/>
                <a:cs typeface="Times New Roman" panose="02020603050405020304" pitchFamily="18" charset="0"/>
              </a:rPr>
              <a:t>Personalangelegenheiten (§ 16 Abs. 2 Nr. 1 KVVG);</a:t>
            </a:r>
          </a:p>
          <a:p>
            <a:pPr marL="342900" lvl="0" indent="-342900" algn="just">
              <a:lnSpc>
                <a:spcPct val="120000"/>
              </a:lnSpc>
              <a:buClr>
                <a:srgbClr val="AE0C21"/>
              </a:buClr>
              <a:buFont typeface="Wingdings" panose="05000000000000000000" pitchFamily="2" charset="2"/>
              <a:buChar char=""/>
            </a:pPr>
            <a:r>
              <a:rPr lang="de-DE" sz="1800" dirty="0">
                <a:effectLst/>
                <a:latin typeface="Arial" panose="020B0604020202020204" pitchFamily="34" charset="0"/>
                <a:ea typeface="Arial" panose="020B0604020202020204" pitchFamily="34" charset="0"/>
                <a:cs typeface="Times New Roman" panose="02020603050405020304" pitchFamily="18" charset="0"/>
              </a:rPr>
              <a:t>Vergabeangelegenheiten (§ 16 Abs. 2 Nr. 2 KVVG);</a:t>
            </a:r>
          </a:p>
          <a:p>
            <a:pPr marL="342900" lvl="0" indent="-342900" algn="just">
              <a:lnSpc>
                <a:spcPct val="120000"/>
              </a:lnSpc>
              <a:buClr>
                <a:srgbClr val="AE0C21"/>
              </a:buClr>
              <a:buFont typeface="Wingdings" panose="05000000000000000000" pitchFamily="2" charset="2"/>
              <a:buChar char=""/>
            </a:pPr>
            <a:r>
              <a:rPr lang="de-DE" sz="1800" dirty="0">
                <a:effectLst/>
                <a:latin typeface="Arial" panose="020B0604020202020204" pitchFamily="34" charset="0"/>
                <a:ea typeface="Arial" panose="020B0604020202020204" pitchFamily="34" charset="0"/>
                <a:cs typeface="Times New Roman" panose="02020603050405020304" pitchFamily="18" charset="0"/>
              </a:rPr>
              <a:t>Beratungen und Entscheidungen über die Zulassung der Öffentlichkeit (§ 16 Abs. 2 Nr. 3 KVVG);</a:t>
            </a:r>
          </a:p>
          <a:p>
            <a:pPr marL="342900" lvl="0" indent="-342900" algn="just">
              <a:lnSpc>
                <a:spcPct val="120000"/>
              </a:lnSpc>
              <a:buClr>
                <a:srgbClr val="AE0C21"/>
              </a:buClr>
              <a:buFont typeface="Wingdings" panose="05000000000000000000" pitchFamily="2" charset="2"/>
              <a:buChar char=""/>
            </a:pPr>
            <a:r>
              <a:rPr lang="de-DE" sz="1800" dirty="0">
                <a:effectLst/>
                <a:latin typeface="Arial" panose="020B0604020202020204" pitchFamily="34" charset="0"/>
                <a:ea typeface="Arial" panose="020B0604020202020204" pitchFamily="34" charset="0"/>
                <a:cs typeface="Times New Roman" panose="02020603050405020304" pitchFamily="18" charset="0"/>
              </a:rPr>
              <a:t>Beratungen über Anträge zur Amtsenthebung i.S.v. § 14 Abs. 1 KVVG (§ 16 Abs. 2 Nr. 4 KVVG);</a:t>
            </a:r>
          </a:p>
          <a:p>
            <a:pPr marL="342900" lvl="0" indent="-342900" algn="just">
              <a:lnSpc>
                <a:spcPct val="120000"/>
              </a:lnSpc>
              <a:buClr>
                <a:srgbClr val="AE0C21"/>
              </a:buClr>
              <a:buFont typeface="Wingdings" panose="05000000000000000000" pitchFamily="2" charset="2"/>
              <a:buChar char=""/>
            </a:pPr>
            <a:r>
              <a:rPr lang="de-DE" sz="1800" dirty="0">
                <a:effectLst/>
                <a:latin typeface="Arial" panose="020B0604020202020204" pitchFamily="34" charset="0"/>
                <a:ea typeface="Arial" panose="020B0604020202020204" pitchFamily="34" charset="0"/>
                <a:cs typeface="Times New Roman" panose="02020603050405020304" pitchFamily="18" charset="0"/>
              </a:rPr>
              <a:t>Beratungen und Entscheidungen über die Befangenheit von Kirchenvorstandsmitgliedern i.S.v. § 19 KVVG (§ 16 Abs. 2 Nr. 5 KVVG);</a:t>
            </a:r>
          </a:p>
          <a:p>
            <a:pPr marL="342900" lvl="0" indent="-342900" algn="just">
              <a:lnSpc>
                <a:spcPct val="120000"/>
              </a:lnSpc>
              <a:spcAft>
                <a:spcPts val="600"/>
              </a:spcAft>
              <a:buClr>
                <a:srgbClr val="AE0C21"/>
              </a:buClr>
              <a:buFont typeface="Wingdings" panose="05000000000000000000" pitchFamily="2" charset="2"/>
              <a:buChar char=""/>
            </a:pPr>
            <a:r>
              <a:rPr lang="de-DE" sz="1800" dirty="0">
                <a:effectLst/>
                <a:latin typeface="Arial" panose="020B0604020202020204" pitchFamily="34" charset="0"/>
                <a:ea typeface="Arial" panose="020B0604020202020204" pitchFamily="34" charset="0"/>
                <a:cs typeface="Times New Roman" panose="02020603050405020304" pitchFamily="18" charset="0"/>
              </a:rPr>
              <a:t>Sonstige Angelegenheiten, die der Natur der Sache nach vertraulich zu behandeln sind (§ 16 Abs. 2 Nr. 6 KVVG).</a:t>
            </a:r>
          </a:p>
          <a:p>
            <a:endParaRPr lang="de-DE" dirty="0"/>
          </a:p>
        </p:txBody>
      </p:sp>
      <p:sp>
        <p:nvSpPr>
          <p:cNvPr id="5" name="Titel 4">
            <a:extLst>
              <a:ext uri="{FF2B5EF4-FFF2-40B4-BE49-F238E27FC236}">
                <a16:creationId xmlns:a16="http://schemas.microsoft.com/office/drawing/2014/main" id="{06ABF20C-8C7B-43DF-6270-8EBE1C1FF3C6}"/>
              </a:ext>
            </a:extLst>
          </p:cNvPr>
          <p:cNvSpPr>
            <a:spLocks noGrp="1"/>
          </p:cNvSpPr>
          <p:nvPr>
            <p:ph type="title"/>
          </p:nvPr>
        </p:nvSpPr>
        <p:spPr/>
        <p:txBody>
          <a:bodyPr/>
          <a:lstStyle/>
          <a:p>
            <a:r>
              <a:rPr lang="de-DE" dirty="0"/>
              <a:t>Öffentlichkeit, § 16 KVVG</a:t>
            </a:r>
          </a:p>
        </p:txBody>
      </p:sp>
      <p:sp>
        <p:nvSpPr>
          <p:cNvPr id="3" name="Fußzeilenplatzhalter 2">
            <a:extLst>
              <a:ext uri="{FF2B5EF4-FFF2-40B4-BE49-F238E27FC236}">
                <a16:creationId xmlns:a16="http://schemas.microsoft.com/office/drawing/2014/main" id="{CEA9EE69-FD28-0B80-4524-1C3EC2DB2EC5}"/>
              </a:ext>
            </a:extLst>
          </p:cNvPr>
          <p:cNvSpPr>
            <a:spLocks noGrp="1"/>
          </p:cNvSpPr>
          <p:nvPr>
            <p:ph type="ftr" sz="quarter" idx="11"/>
          </p:nvPr>
        </p:nvSpPr>
        <p:spPr/>
        <p:txBody>
          <a:bodyPr/>
          <a:lstStyle/>
          <a:p>
            <a:pPr>
              <a:defRPr/>
            </a:pPr>
            <a:r>
              <a:rPr lang="de-DE"/>
              <a:t>Stand: Januar 2025</a:t>
            </a:r>
            <a:endParaRPr lang="de-DE" dirty="0"/>
          </a:p>
        </p:txBody>
      </p:sp>
    </p:spTree>
    <p:extLst>
      <p:ext uri="{BB962C8B-B14F-4D97-AF65-F5344CB8AC3E}">
        <p14:creationId xmlns:p14="http://schemas.microsoft.com/office/powerpoint/2010/main" val="1217610367"/>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CA99606-CE54-4FBA-6DE1-F7D907CE8287}"/>
              </a:ext>
            </a:extLst>
          </p:cNvPr>
          <p:cNvSpPr>
            <a:spLocks noGrp="1"/>
          </p:cNvSpPr>
          <p:nvPr>
            <p:ph sz="quarter" idx="13"/>
          </p:nvPr>
        </p:nvSpPr>
        <p:spPr/>
        <p:txBody>
          <a:bodyPr/>
          <a:lstStyle/>
          <a:p>
            <a:r>
              <a:rPr lang="de-DE" dirty="0"/>
              <a:t>Der Kirchenvorstand ist beschlussfähig, wenn</a:t>
            </a:r>
          </a:p>
          <a:p>
            <a:pPr marL="342900" indent="-342900" algn="just">
              <a:spcBef>
                <a:spcPts val="600"/>
              </a:spcBef>
              <a:spcAft>
                <a:spcPts val="600"/>
              </a:spcAft>
              <a:buClr>
                <a:srgbClr val="AE0C21"/>
              </a:buClr>
              <a:buFont typeface="Wingdings" panose="05000000000000000000" pitchFamily="2" charset="2"/>
              <a:buChar char=""/>
              <a:defRPr/>
            </a:pPr>
            <a:r>
              <a:rPr lang="de-DE" dirty="0"/>
              <a:t>mindestens die Hälfte der Positionen der Mitglieder nach § 5 Absatz 1 </a:t>
            </a:r>
            <a:r>
              <a:rPr lang="de-DE" dirty="0" err="1"/>
              <a:t>lit</a:t>
            </a:r>
            <a:r>
              <a:rPr lang="de-DE" dirty="0"/>
              <a:t>. b) in Verbindung mit den Bestimmungen der jeweils gültigen Wahlordnung besetzt ist und</a:t>
            </a:r>
          </a:p>
          <a:p>
            <a:pPr marL="342900" indent="-342900" algn="just">
              <a:spcBef>
                <a:spcPts val="600"/>
              </a:spcBef>
              <a:spcAft>
                <a:spcPts val="600"/>
              </a:spcAft>
              <a:buClr>
                <a:srgbClr val="AE0C21"/>
              </a:buClr>
              <a:buFont typeface="Wingdings" panose="05000000000000000000" pitchFamily="2" charset="2"/>
              <a:buChar char=""/>
              <a:defRPr/>
            </a:pPr>
            <a:r>
              <a:rPr lang="de-DE" dirty="0"/>
              <a:t>die Mehrheit der Mitglieder nach § 5 Absatz 1 </a:t>
            </a:r>
            <a:r>
              <a:rPr lang="de-DE" dirty="0" err="1"/>
              <a:t>lit</a:t>
            </a:r>
            <a:r>
              <a:rPr lang="de-DE" dirty="0"/>
              <a:t>. b) und c) anwesend ist.</a:t>
            </a:r>
          </a:p>
          <a:p>
            <a:pPr algn="just">
              <a:spcBef>
                <a:spcPts val="600"/>
              </a:spcBef>
              <a:spcAft>
                <a:spcPts val="600"/>
              </a:spcAft>
              <a:buClr>
                <a:srgbClr val="AE0C21"/>
              </a:buClr>
              <a:defRPr/>
            </a:pPr>
            <a:r>
              <a:rPr lang="de-DE" sz="1800" dirty="0">
                <a:effectLst/>
                <a:latin typeface="Arial" panose="020B0604020202020204" pitchFamily="34" charset="0"/>
                <a:ea typeface="Arial" panose="020B0604020202020204" pitchFamily="34" charset="0"/>
                <a:cs typeface="Times New Roman" panose="02020603050405020304" pitchFamily="18" charset="0"/>
              </a:rPr>
              <a:t>		Möglichkeit, mit gleicher Tagesordnung erneut einzuladen und ausdrücklich darauf hinzuweisen, 		dass  Beschlussfähigkeit nicht vom Erscheinen der Mehrheit der Mitglieder nach § 5 Abs. 1 und 		2 abhängt (§ 17 Abs. 1 S. 2 KVVG), besteht.</a:t>
            </a:r>
          </a:p>
          <a:p>
            <a:pPr algn="just">
              <a:spcBef>
                <a:spcPts val="600"/>
              </a:spcBef>
              <a:spcAft>
                <a:spcPts val="600"/>
              </a:spcAft>
              <a:buClr>
                <a:srgbClr val="AE0C21"/>
              </a:buClr>
              <a:defRPr/>
            </a:pPr>
            <a:r>
              <a:rPr lang="de-DE" dirty="0">
                <a:cs typeface="Times New Roman" panose="02020603050405020304" pitchFamily="18" charset="0"/>
              </a:rPr>
              <a:t>		Ausgeschlossen sind sog. „vorsorgliche Zweiteinladungen“ oder „Doppeleinladungen“.</a:t>
            </a:r>
            <a:endParaRPr lang="de-DE" dirty="0"/>
          </a:p>
          <a:p>
            <a:pPr marL="342900" lvl="0" indent="-342900" algn="just">
              <a:spcBef>
                <a:spcPts val="600"/>
              </a:spcBef>
              <a:spcAft>
                <a:spcPts val="600"/>
              </a:spcAft>
              <a:buClr>
                <a:srgbClr val="AE0C21"/>
              </a:buClr>
              <a:buFont typeface="Wingdings" panose="05000000000000000000" pitchFamily="2" charset="2"/>
              <a:buChar char=""/>
              <a:defRPr/>
            </a:pPr>
            <a:endPar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Titel 4">
            <a:extLst>
              <a:ext uri="{FF2B5EF4-FFF2-40B4-BE49-F238E27FC236}">
                <a16:creationId xmlns:a16="http://schemas.microsoft.com/office/drawing/2014/main" id="{1D0D887F-C291-BE83-E3DD-A58306AC7302}"/>
              </a:ext>
            </a:extLst>
          </p:cNvPr>
          <p:cNvSpPr>
            <a:spLocks noGrp="1"/>
          </p:cNvSpPr>
          <p:nvPr>
            <p:ph type="title"/>
          </p:nvPr>
        </p:nvSpPr>
        <p:spPr/>
        <p:txBody>
          <a:bodyPr/>
          <a:lstStyle/>
          <a:p>
            <a:r>
              <a:rPr lang="de-DE" dirty="0"/>
              <a:t>Beschlussfähigkeit, § 17 KVVG</a:t>
            </a:r>
          </a:p>
        </p:txBody>
      </p:sp>
      <p:sp>
        <p:nvSpPr>
          <p:cNvPr id="3" name="Fußzeilenplatzhalter 2">
            <a:extLst>
              <a:ext uri="{FF2B5EF4-FFF2-40B4-BE49-F238E27FC236}">
                <a16:creationId xmlns:a16="http://schemas.microsoft.com/office/drawing/2014/main" id="{21BCA3F4-64F2-2B75-A8FA-0B68CDA56759}"/>
              </a:ext>
            </a:extLst>
          </p:cNvPr>
          <p:cNvSpPr>
            <a:spLocks noGrp="1"/>
          </p:cNvSpPr>
          <p:nvPr>
            <p:ph type="ftr" sz="quarter" idx="11"/>
          </p:nvPr>
        </p:nvSpPr>
        <p:spPr/>
        <p:txBody>
          <a:bodyPr/>
          <a:lstStyle/>
          <a:p>
            <a:pPr>
              <a:defRPr/>
            </a:pPr>
            <a:r>
              <a:rPr lang="de-DE"/>
              <a:t>Stand: Januar 2025</a:t>
            </a:r>
            <a:endParaRPr lang="de-DE" dirty="0"/>
          </a:p>
        </p:txBody>
      </p:sp>
      <p:grpSp>
        <p:nvGrpSpPr>
          <p:cNvPr id="8" name="Gruppieren 7">
            <a:extLst>
              <a:ext uri="{FF2B5EF4-FFF2-40B4-BE49-F238E27FC236}">
                <a16:creationId xmlns:a16="http://schemas.microsoft.com/office/drawing/2014/main" id="{BAE78CE3-86E6-B630-03FA-51019B7503E4}"/>
              </a:ext>
            </a:extLst>
          </p:cNvPr>
          <p:cNvGrpSpPr/>
          <p:nvPr/>
        </p:nvGrpSpPr>
        <p:grpSpPr>
          <a:xfrm>
            <a:off x="924631" y="3279423"/>
            <a:ext cx="954678" cy="149577"/>
            <a:chOff x="4187820" y="3480835"/>
            <a:chExt cx="954678" cy="149577"/>
          </a:xfrm>
        </p:grpSpPr>
        <p:sp>
          <p:nvSpPr>
            <p:cNvPr id="9" name="Dreieck 21">
              <a:extLst>
                <a:ext uri="{FF2B5EF4-FFF2-40B4-BE49-F238E27FC236}">
                  <a16:creationId xmlns:a16="http://schemas.microsoft.com/office/drawing/2014/main" id="{71E71809-A0B2-F2E8-59C3-AC345F595580}"/>
                </a:ext>
              </a:extLst>
            </p:cNvPr>
            <p:cNvSpPr>
              <a:spLocks noChangeAspect="1"/>
            </p:cNvSpPr>
            <p:nvPr/>
          </p:nvSpPr>
          <p:spPr>
            <a:xfrm rot="16260000" flipH="1" flipV="1">
              <a:off x="5013709" y="3501624"/>
              <a:ext cx="149577" cy="108000"/>
            </a:xfrm>
            <a:custGeom>
              <a:avLst/>
              <a:gdLst>
                <a:gd name="connsiteX0" fmla="*/ 0 w 177800"/>
                <a:gd name="connsiteY0" fmla="*/ 150831 h 150831"/>
                <a:gd name="connsiteX1" fmla="*/ 88900 w 177800"/>
                <a:gd name="connsiteY1" fmla="*/ 0 h 150831"/>
                <a:gd name="connsiteX2" fmla="*/ 177800 w 177800"/>
                <a:gd name="connsiteY2" fmla="*/ 150831 h 150831"/>
                <a:gd name="connsiteX3" fmla="*/ 0 w 177800"/>
                <a:gd name="connsiteY3" fmla="*/ 150831 h 150831"/>
                <a:gd name="connsiteX0" fmla="*/ 0 w 177800"/>
                <a:gd name="connsiteY0" fmla="*/ 150831 h 155575"/>
                <a:gd name="connsiteX1" fmla="*/ 88900 w 177800"/>
                <a:gd name="connsiteY1" fmla="*/ 0 h 155575"/>
                <a:gd name="connsiteX2" fmla="*/ 177800 w 177800"/>
                <a:gd name="connsiteY2" fmla="*/ 150831 h 155575"/>
                <a:gd name="connsiteX3" fmla="*/ 85725 w 177800"/>
                <a:gd name="connsiteY3" fmla="*/ 155575 h 155575"/>
                <a:gd name="connsiteX4" fmla="*/ 0 w 177800"/>
                <a:gd name="connsiteY4" fmla="*/ 150831 h 155575"/>
                <a:gd name="connsiteX0" fmla="*/ 85725 w 177800"/>
                <a:gd name="connsiteY0" fmla="*/ 155575 h 247015"/>
                <a:gd name="connsiteX1" fmla="*/ 0 w 177800"/>
                <a:gd name="connsiteY1" fmla="*/ 150831 h 247015"/>
                <a:gd name="connsiteX2" fmla="*/ 88900 w 177800"/>
                <a:gd name="connsiteY2" fmla="*/ 0 h 247015"/>
                <a:gd name="connsiteX3" fmla="*/ 177800 w 177800"/>
                <a:gd name="connsiteY3" fmla="*/ 150831 h 247015"/>
                <a:gd name="connsiteX4" fmla="*/ 177165 w 177800"/>
                <a:gd name="connsiteY4" fmla="*/ 247015 h 247015"/>
                <a:gd name="connsiteX0" fmla="*/ 85725 w 177800"/>
                <a:gd name="connsiteY0" fmla="*/ 155575 h 155575"/>
                <a:gd name="connsiteX1" fmla="*/ 0 w 177800"/>
                <a:gd name="connsiteY1" fmla="*/ 150831 h 155575"/>
                <a:gd name="connsiteX2" fmla="*/ 88900 w 177800"/>
                <a:gd name="connsiteY2" fmla="*/ 0 h 155575"/>
                <a:gd name="connsiteX3" fmla="*/ 177800 w 177800"/>
                <a:gd name="connsiteY3" fmla="*/ 150831 h 155575"/>
                <a:gd name="connsiteX0" fmla="*/ 0 w 177800"/>
                <a:gd name="connsiteY0" fmla="*/ 150831 h 150831"/>
                <a:gd name="connsiteX1" fmla="*/ 88900 w 177800"/>
                <a:gd name="connsiteY1" fmla="*/ 0 h 150831"/>
                <a:gd name="connsiteX2" fmla="*/ 177800 w 177800"/>
                <a:gd name="connsiteY2" fmla="*/ 150831 h 150831"/>
                <a:gd name="connsiteX0" fmla="*/ 0 w 177800"/>
                <a:gd name="connsiteY0" fmla="*/ 150831 h 150831"/>
                <a:gd name="connsiteX1" fmla="*/ 88900 w 177800"/>
                <a:gd name="connsiteY1" fmla="*/ 0 h 150831"/>
                <a:gd name="connsiteX2" fmla="*/ 136525 w 177800"/>
                <a:gd name="connsiteY2" fmla="*/ 85725 h 150831"/>
                <a:gd name="connsiteX3" fmla="*/ 177800 w 177800"/>
                <a:gd name="connsiteY3" fmla="*/ 150831 h 150831"/>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5 h 150835"/>
                <a:gd name="connsiteX1" fmla="*/ 34925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00" h="150836">
                  <a:moveTo>
                    <a:pt x="0" y="150836"/>
                  </a:moveTo>
                  <a:cubicBezTo>
                    <a:pt x="1027" y="147979"/>
                    <a:pt x="42665" y="108357"/>
                    <a:pt x="56819" y="85872"/>
                  </a:cubicBezTo>
                  <a:cubicBezTo>
                    <a:pt x="72364" y="61177"/>
                    <a:pt x="90404" y="679"/>
                    <a:pt x="88900" y="5"/>
                  </a:cubicBezTo>
                  <a:cubicBezTo>
                    <a:pt x="87526" y="-611"/>
                    <a:pt x="110699" y="55828"/>
                    <a:pt x="126574" y="84403"/>
                  </a:cubicBezTo>
                  <a:cubicBezTo>
                    <a:pt x="142986" y="112518"/>
                    <a:pt x="175984" y="148595"/>
                    <a:pt x="177800" y="150836"/>
                  </a:cubicBezTo>
                </a:path>
              </a:pathLst>
            </a:custGeom>
            <a:noFill/>
            <a:ln w="15875">
              <a:solidFill>
                <a:srgbClr val="1A7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p>
          </p:txBody>
        </p:sp>
        <p:cxnSp>
          <p:nvCxnSpPr>
            <p:cNvPr id="10" name="Gerader Verbinder 9">
              <a:extLst>
                <a:ext uri="{FF2B5EF4-FFF2-40B4-BE49-F238E27FC236}">
                  <a16:creationId xmlns:a16="http://schemas.microsoft.com/office/drawing/2014/main" id="{C85387A3-D5E8-E95F-65C6-98B14B1C34B0}"/>
                </a:ext>
              </a:extLst>
            </p:cNvPr>
            <p:cNvCxnSpPr/>
            <p:nvPr/>
          </p:nvCxnSpPr>
          <p:spPr>
            <a:xfrm flipH="1">
              <a:off x="4187820" y="3556988"/>
              <a:ext cx="860290" cy="0"/>
            </a:xfrm>
            <a:prstGeom prst="line">
              <a:avLst/>
            </a:prstGeom>
            <a:ln w="15875">
              <a:solidFill>
                <a:srgbClr val="1A70B8"/>
              </a:solidFill>
            </a:ln>
          </p:spPr>
          <p:style>
            <a:lnRef idx="1">
              <a:schemeClr val="accent1"/>
            </a:lnRef>
            <a:fillRef idx="0">
              <a:schemeClr val="accent1"/>
            </a:fillRef>
            <a:effectRef idx="0">
              <a:schemeClr val="accent1"/>
            </a:effectRef>
            <a:fontRef idx="minor">
              <a:schemeClr val="tx1"/>
            </a:fontRef>
          </p:style>
        </p:cxnSp>
      </p:grpSp>
      <p:grpSp>
        <p:nvGrpSpPr>
          <p:cNvPr id="11" name="Gruppieren 10">
            <a:extLst>
              <a:ext uri="{FF2B5EF4-FFF2-40B4-BE49-F238E27FC236}">
                <a16:creationId xmlns:a16="http://schemas.microsoft.com/office/drawing/2014/main" id="{9FC3053B-797C-674F-A56E-466F525B27CA}"/>
              </a:ext>
            </a:extLst>
          </p:cNvPr>
          <p:cNvGrpSpPr/>
          <p:nvPr/>
        </p:nvGrpSpPr>
        <p:grpSpPr>
          <a:xfrm>
            <a:off x="924631" y="4371377"/>
            <a:ext cx="954678" cy="149577"/>
            <a:chOff x="4187820" y="3480835"/>
            <a:chExt cx="954678" cy="149577"/>
          </a:xfrm>
        </p:grpSpPr>
        <p:sp>
          <p:nvSpPr>
            <p:cNvPr id="12" name="Dreieck 21">
              <a:extLst>
                <a:ext uri="{FF2B5EF4-FFF2-40B4-BE49-F238E27FC236}">
                  <a16:creationId xmlns:a16="http://schemas.microsoft.com/office/drawing/2014/main" id="{10561979-F20D-4490-E6A5-F1B202C951C1}"/>
                </a:ext>
              </a:extLst>
            </p:cNvPr>
            <p:cNvSpPr>
              <a:spLocks noChangeAspect="1"/>
            </p:cNvSpPr>
            <p:nvPr/>
          </p:nvSpPr>
          <p:spPr>
            <a:xfrm rot="16260000" flipH="1" flipV="1">
              <a:off x="5013709" y="3501624"/>
              <a:ext cx="149577" cy="108000"/>
            </a:xfrm>
            <a:custGeom>
              <a:avLst/>
              <a:gdLst>
                <a:gd name="connsiteX0" fmla="*/ 0 w 177800"/>
                <a:gd name="connsiteY0" fmla="*/ 150831 h 150831"/>
                <a:gd name="connsiteX1" fmla="*/ 88900 w 177800"/>
                <a:gd name="connsiteY1" fmla="*/ 0 h 150831"/>
                <a:gd name="connsiteX2" fmla="*/ 177800 w 177800"/>
                <a:gd name="connsiteY2" fmla="*/ 150831 h 150831"/>
                <a:gd name="connsiteX3" fmla="*/ 0 w 177800"/>
                <a:gd name="connsiteY3" fmla="*/ 150831 h 150831"/>
                <a:gd name="connsiteX0" fmla="*/ 0 w 177800"/>
                <a:gd name="connsiteY0" fmla="*/ 150831 h 155575"/>
                <a:gd name="connsiteX1" fmla="*/ 88900 w 177800"/>
                <a:gd name="connsiteY1" fmla="*/ 0 h 155575"/>
                <a:gd name="connsiteX2" fmla="*/ 177800 w 177800"/>
                <a:gd name="connsiteY2" fmla="*/ 150831 h 155575"/>
                <a:gd name="connsiteX3" fmla="*/ 85725 w 177800"/>
                <a:gd name="connsiteY3" fmla="*/ 155575 h 155575"/>
                <a:gd name="connsiteX4" fmla="*/ 0 w 177800"/>
                <a:gd name="connsiteY4" fmla="*/ 150831 h 155575"/>
                <a:gd name="connsiteX0" fmla="*/ 85725 w 177800"/>
                <a:gd name="connsiteY0" fmla="*/ 155575 h 247015"/>
                <a:gd name="connsiteX1" fmla="*/ 0 w 177800"/>
                <a:gd name="connsiteY1" fmla="*/ 150831 h 247015"/>
                <a:gd name="connsiteX2" fmla="*/ 88900 w 177800"/>
                <a:gd name="connsiteY2" fmla="*/ 0 h 247015"/>
                <a:gd name="connsiteX3" fmla="*/ 177800 w 177800"/>
                <a:gd name="connsiteY3" fmla="*/ 150831 h 247015"/>
                <a:gd name="connsiteX4" fmla="*/ 177165 w 177800"/>
                <a:gd name="connsiteY4" fmla="*/ 247015 h 247015"/>
                <a:gd name="connsiteX0" fmla="*/ 85725 w 177800"/>
                <a:gd name="connsiteY0" fmla="*/ 155575 h 155575"/>
                <a:gd name="connsiteX1" fmla="*/ 0 w 177800"/>
                <a:gd name="connsiteY1" fmla="*/ 150831 h 155575"/>
                <a:gd name="connsiteX2" fmla="*/ 88900 w 177800"/>
                <a:gd name="connsiteY2" fmla="*/ 0 h 155575"/>
                <a:gd name="connsiteX3" fmla="*/ 177800 w 177800"/>
                <a:gd name="connsiteY3" fmla="*/ 150831 h 155575"/>
                <a:gd name="connsiteX0" fmla="*/ 0 w 177800"/>
                <a:gd name="connsiteY0" fmla="*/ 150831 h 150831"/>
                <a:gd name="connsiteX1" fmla="*/ 88900 w 177800"/>
                <a:gd name="connsiteY1" fmla="*/ 0 h 150831"/>
                <a:gd name="connsiteX2" fmla="*/ 177800 w 177800"/>
                <a:gd name="connsiteY2" fmla="*/ 150831 h 150831"/>
                <a:gd name="connsiteX0" fmla="*/ 0 w 177800"/>
                <a:gd name="connsiteY0" fmla="*/ 150831 h 150831"/>
                <a:gd name="connsiteX1" fmla="*/ 88900 w 177800"/>
                <a:gd name="connsiteY1" fmla="*/ 0 h 150831"/>
                <a:gd name="connsiteX2" fmla="*/ 136525 w 177800"/>
                <a:gd name="connsiteY2" fmla="*/ 85725 h 150831"/>
                <a:gd name="connsiteX3" fmla="*/ 177800 w 177800"/>
                <a:gd name="connsiteY3" fmla="*/ 150831 h 150831"/>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5 h 150835"/>
                <a:gd name="connsiteX1" fmla="*/ 34925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00" h="150836">
                  <a:moveTo>
                    <a:pt x="0" y="150836"/>
                  </a:moveTo>
                  <a:cubicBezTo>
                    <a:pt x="1027" y="147979"/>
                    <a:pt x="42665" y="108357"/>
                    <a:pt x="56819" y="85872"/>
                  </a:cubicBezTo>
                  <a:cubicBezTo>
                    <a:pt x="72364" y="61177"/>
                    <a:pt x="90404" y="679"/>
                    <a:pt x="88900" y="5"/>
                  </a:cubicBezTo>
                  <a:cubicBezTo>
                    <a:pt x="87526" y="-611"/>
                    <a:pt x="110699" y="55828"/>
                    <a:pt x="126574" y="84403"/>
                  </a:cubicBezTo>
                  <a:cubicBezTo>
                    <a:pt x="142986" y="112518"/>
                    <a:pt x="175984" y="148595"/>
                    <a:pt x="177800" y="150836"/>
                  </a:cubicBezTo>
                </a:path>
              </a:pathLst>
            </a:custGeom>
            <a:noFill/>
            <a:ln w="15875">
              <a:solidFill>
                <a:srgbClr val="1A7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p>
          </p:txBody>
        </p:sp>
        <p:cxnSp>
          <p:nvCxnSpPr>
            <p:cNvPr id="13" name="Gerader Verbinder 12">
              <a:extLst>
                <a:ext uri="{FF2B5EF4-FFF2-40B4-BE49-F238E27FC236}">
                  <a16:creationId xmlns:a16="http://schemas.microsoft.com/office/drawing/2014/main" id="{783D9615-4F0F-55B1-B9CE-73FC9D269979}"/>
                </a:ext>
              </a:extLst>
            </p:cNvPr>
            <p:cNvCxnSpPr/>
            <p:nvPr/>
          </p:nvCxnSpPr>
          <p:spPr>
            <a:xfrm flipH="1">
              <a:off x="4187820" y="3556988"/>
              <a:ext cx="860290" cy="0"/>
            </a:xfrm>
            <a:prstGeom prst="line">
              <a:avLst/>
            </a:prstGeom>
            <a:ln w="15875">
              <a:solidFill>
                <a:srgbClr val="1A70B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41141286"/>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5FD8C59-5C9F-CAD4-84CD-B3D885A64422}"/>
              </a:ext>
            </a:extLst>
          </p:cNvPr>
          <p:cNvSpPr>
            <a:spLocks noGrp="1"/>
          </p:cNvSpPr>
          <p:nvPr>
            <p:ph sz="quarter" idx="13"/>
          </p:nvPr>
        </p:nvSpPr>
        <p:spPr/>
        <p:txBody>
          <a:bodyPr>
            <a:normAutofit/>
          </a:bodyPr>
          <a:lstStyle/>
          <a:p>
            <a:pPr marL="342900" lvl="0" indent="-342900" algn="just">
              <a:spcBef>
                <a:spcPts val="600"/>
              </a:spcBef>
              <a:spcAft>
                <a:spcPts val="600"/>
              </a:spcAft>
              <a:buClr>
                <a:srgbClr val="AE0C21"/>
              </a:buClr>
              <a:buFont typeface="Wingdings" panose="05000000000000000000" pitchFamily="2" charset="2"/>
              <a:buChar char=""/>
              <a:defRPr/>
            </a:pPr>
            <a:r>
              <a:rPr lang="de-DE" b="1" dirty="0">
                <a:ea typeface="Arial" panose="020B0604020202020204" pitchFamily="34" charset="0"/>
                <a:cs typeface="Times New Roman" panose="02020603050405020304" pitchFamily="18" charset="0"/>
              </a:rPr>
              <a:t>Beschlüsse des Kirchenvorstandes: </a:t>
            </a:r>
            <a:r>
              <a:rPr lang="de-DE" dirty="0">
                <a:ea typeface="Arial" panose="020B0604020202020204" pitchFamily="34" charset="0"/>
                <a:cs typeface="Times New Roman" panose="02020603050405020304" pitchFamily="18" charset="0"/>
              </a:rPr>
              <a:t>Grundsätzlich mit einfacher Mehrheit der abgegebenen Stimmen (§ 17 Abs. 2 S. 1 KVVG). </a:t>
            </a:r>
            <a:endPar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indent="-342900" algn="just">
              <a:spcBef>
                <a:spcPts val="600"/>
              </a:spcBef>
              <a:spcAft>
                <a:spcPts val="600"/>
              </a:spcAft>
              <a:buClr>
                <a:srgbClr val="AE0C21"/>
              </a:buClr>
              <a:buFont typeface="Wingdings" panose="05000000000000000000" pitchFamily="2" charset="2"/>
              <a:buChar char=""/>
              <a:defRPr/>
            </a:pPr>
            <a:r>
              <a:rPr lang="de-DE" b="1" dirty="0">
                <a:ea typeface="Arial" panose="020B0604020202020204" pitchFamily="34" charset="0"/>
                <a:cs typeface="Times New Roman" panose="02020603050405020304" pitchFamily="18" charset="0"/>
              </a:rPr>
              <a:t>Stimmenenthaltungen: </a:t>
            </a:r>
            <a:r>
              <a:rPr lang="de-DE" dirty="0">
                <a:ea typeface="Arial" panose="020B0604020202020204" pitchFamily="34" charset="0"/>
                <a:cs typeface="Times New Roman" panose="02020603050405020304" pitchFamily="18" charset="0"/>
              </a:rPr>
              <a:t>Nicht abgegebene Stimme (§ 17 Abs. 2 S. 3 KVVG). </a:t>
            </a:r>
          </a:p>
          <a:p>
            <a:pPr marL="342900" indent="-342900" algn="just">
              <a:spcBef>
                <a:spcPts val="600"/>
              </a:spcBef>
              <a:spcAft>
                <a:spcPts val="600"/>
              </a:spcAft>
              <a:buClr>
                <a:srgbClr val="AE0C21"/>
              </a:buClr>
              <a:buFont typeface="Wingdings" panose="05000000000000000000" pitchFamily="2" charset="2"/>
              <a:buChar char=""/>
              <a:defRPr/>
            </a:pPr>
            <a:r>
              <a:rPr lang="de-DE" b="1" dirty="0">
                <a:ea typeface="Arial" panose="020B0604020202020204" pitchFamily="34" charset="0"/>
                <a:cs typeface="Times New Roman" panose="02020603050405020304" pitchFamily="18" charset="0"/>
              </a:rPr>
              <a:t>Stimmengleichheit: </a:t>
            </a:r>
            <a:r>
              <a:rPr lang="de-DE" dirty="0">
                <a:ea typeface="Arial" panose="020B0604020202020204" pitchFamily="34" charset="0"/>
                <a:cs typeface="Times New Roman" panose="02020603050405020304" pitchFamily="18" charset="0"/>
              </a:rPr>
              <a:t>Gilt als Ablehnung (§ 17 Abs. 2 S. 2 KVVG); keine sog. Zweitstimme des Vorsitzenden mehr erforderlich.</a:t>
            </a:r>
          </a:p>
          <a:p>
            <a:pPr marL="342900" indent="-342900" algn="just">
              <a:spcBef>
                <a:spcPts val="600"/>
              </a:spcBef>
              <a:spcAft>
                <a:spcPts val="600"/>
              </a:spcAft>
              <a:buClr>
                <a:srgbClr val="AE0C21"/>
              </a:buClr>
              <a:buFont typeface="Wingdings" panose="05000000000000000000" pitchFamily="2" charset="2"/>
              <a:buChar char=""/>
              <a:defRPr/>
            </a:pPr>
            <a:r>
              <a:rPr lang="de-DE" dirty="0">
                <a:ea typeface="Arial" panose="020B0604020202020204" pitchFamily="34" charset="0"/>
                <a:cs typeface="Times New Roman" panose="02020603050405020304" pitchFamily="18" charset="0"/>
              </a:rPr>
              <a:t>Besonderheiten zum Beispiel bei </a:t>
            </a:r>
            <a:r>
              <a:rPr lang="de-DE" b="1" dirty="0">
                <a:ea typeface="Arial" panose="020B0604020202020204" pitchFamily="34" charset="0"/>
                <a:cs typeface="Times New Roman" panose="02020603050405020304" pitchFamily="18" charset="0"/>
              </a:rPr>
              <a:t>Wahlen: </a:t>
            </a:r>
            <a:r>
              <a:rPr lang="de-DE" dirty="0">
                <a:ea typeface="Arial" panose="020B0604020202020204" pitchFamily="34" charset="0"/>
                <a:cs typeface="Times New Roman" panose="02020603050405020304" pitchFamily="18" charset="0"/>
              </a:rPr>
              <a:t>A</a:t>
            </a:r>
            <a:r>
              <a:rPr lang="de-DE" sz="1800" dirty="0">
                <a:effectLst/>
                <a:latin typeface="Arial" panose="020B0604020202020204" pitchFamily="34" charset="0"/>
                <a:ea typeface="Arial" panose="020B0604020202020204" pitchFamily="34" charset="0"/>
                <a:cs typeface="Times New Roman" panose="02020603050405020304" pitchFamily="18" charset="0"/>
              </a:rPr>
              <a:t>uf Antrag geheime Abstimmung (§ 17 Abs. 3 S. 1 KVVG), bei Stimmengleichheit zunächst Stichwahl, dann Entscheidung durch Los (§ 17 Abs. 3 S. 2 KVVG).</a:t>
            </a:r>
            <a:endParaRPr lang="de-DE" dirty="0">
              <a:ea typeface="Arial" panose="020B0604020202020204" pitchFamily="34" charset="0"/>
              <a:cs typeface="Times New Roman" panose="02020603050405020304" pitchFamily="18" charset="0"/>
            </a:endParaRPr>
          </a:p>
          <a:p>
            <a:pPr algn="just">
              <a:spcBef>
                <a:spcPts val="600"/>
              </a:spcBef>
              <a:spcAft>
                <a:spcPts val="600"/>
              </a:spcAft>
              <a:buClr>
                <a:srgbClr val="AE0C21"/>
              </a:buClr>
              <a:defRPr/>
            </a:pPr>
            <a:endParaRPr lang="de-DE" dirty="0">
              <a:ea typeface="Arial" panose="020B0604020202020204" pitchFamily="34" charset="0"/>
              <a:cs typeface="Times New Roman" panose="02020603050405020304" pitchFamily="18" charset="0"/>
            </a:endParaRPr>
          </a:p>
          <a:p>
            <a:pPr marL="342900" marR="0" lvl="0" indent="-342900" algn="just" defTabSz="914400" rtl="0" eaLnBrk="1" fontAlgn="auto" latinLnBrk="0" hangingPunct="1">
              <a:lnSpc>
                <a:spcPct val="120000"/>
              </a:lnSpc>
              <a:spcBef>
                <a:spcPts val="600"/>
              </a:spcBef>
              <a:spcAft>
                <a:spcPts val="600"/>
              </a:spcAft>
              <a:buClr>
                <a:srgbClr val="AE0C21"/>
              </a:buClr>
              <a:buSzTx/>
              <a:buFont typeface="Wingdings" panose="05000000000000000000" pitchFamily="2" charset="2"/>
              <a:buChar char=""/>
              <a:tabLst/>
              <a:defRPr/>
            </a:pPr>
            <a:endPar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algn="just">
              <a:lnSpc>
                <a:spcPct val="120000"/>
              </a:lnSpc>
              <a:spcBef>
                <a:spcPts val="600"/>
              </a:spcBef>
              <a:spcAft>
                <a:spcPts val="600"/>
              </a:spcAft>
            </a:pPr>
            <a:endParaRPr lang="de-DE" dirty="0">
              <a:ea typeface="Arial" panose="020B0604020202020204" pitchFamily="34" charset="0"/>
              <a:cs typeface="Times New Roman" panose="02020603050405020304" pitchFamily="18" charset="0"/>
            </a:endParaRPr>
          </a:p>
          <a:p>
            <a:endParaRPr lang="de-DE" dirty="0"/>
          </a:p>
        </p:txBody>
      </p:sp>
      <p:sp>
        <p:nvSpPr>
          <p:cNvPr id="5" name="Titel 4">
            <a:extLst>
              <a:ext uri="{FF2B5EF4-FFF2-40B4-BE49-F238E27FC236}">
                <a16:creationId xmlns:a16="http://schemas.microsoft.com/office/drawing/2014/main" id="{4ADB226D-F331-4205-FA8D-6BAF4784935D}"/>
              </a:ext>
            </a:extLst>
          </p:cNvPr>
          <p:cNvSpPr>
            <a:spLocks noGrp="1"/>
          </p:cNvSpPr>
          <p:nvPr>
            <p:ph type="title"/>
          </p:nvPr>
        </p:nvSpPr>
        <p:spPr/>
        <p:txBody>
          <a:bodyPr/>
          <a:lstStyle/>
          <a:p>
            <a:r>
              <a:rPr lang="de-DE" dirty="0"/>
              <a:t>Beschlussfassung, § 17 KVVG</a:t>
            </a:r>
          </a:p>
        </p:txBody>
      </p:sp>
      <p:sp>
        <p:nvSpPr>
          <p:cNvPr id="3" name="Fußzeilenplatzhalter 2">
            <a:extLst>
              <a:ext uri="{FF2B5EF4-FFF2-40B4-BE49-F238E27FC236}">
                <a16:creationId xmlns:a16="http://schemas.microsoft.com/office/drawing/2014/main" id="{101CCABA-931C-4A0A-ADFA-E0728EC7A9A4}"/>
              </a:ext>
            </a:extLst>
          </p:cNvPr>
          <p:cNvSpPr>
            <a:spLocks noGrp="1"/>
          </p:cNvSpPr>
          <p:nvPr>
            <p:ph type="ftr" sz="quarter" idx="11"/>
          </p:nvPr>
        </p:nvSpPr>
        <p:spPr/>
        <p:txBody>
          <a:bodyPr/>
          <a:lstStyle/>
          <a:p>
            <a:pPr>
              <a:defRPr/>
            </a:pPr>
            <a:r>
              <a:rPr lang="de-DE"/>
              <a:t>Stand: Januar 2025</a:t>
            </a:r>
            <a:endParaRPr lang="de-DE" dirty="0"/>
          </a:p>
        </p:txBody>
      </p:sp>
    </p:spTree>
    <p:extLst>
      <p:ext uri="{BB962C8B-B14F-4D97-AF65-F5344CB8AC3E}">
        <p14:creationId xmlns:p14="http://schemas.microsoft.com/office/powerpoint/2010/main" val="3229768414"/>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711C394-07B3-C169-512D-D1A699C2FB91}"/>
              </a:ext>
            </a:extLst>
          </p:cNvPr>
          <p:cNvSpPr>
            <a:spLocks noGrp="1"/>
          </p:cNvSpPr>
          <p:nvPr>
            <p:ph sz="quarter" idx="13"/>
          </p:nvPr>
        </p:nvSpPr>
        <p:spPr/>
        <p:txBody>
          <a:bodyPr>
            <a:normAutofit fontScale="92500" lnSpcReduction="20000"/>
          </a:bodyPr>
          <a:lstStyle/>
          <a:p>
            <a:r>
              <a:rPr lang="de-DE" dirty="0"/>
              <a:t>Besondere Sitzungs- oder Beschlussformate:</a:t>
            </a:r>
          </a:p>
          <a:p>
            <a:pPr marL="342900" indent="-342900" algn="just">
              <a:spcBef>
                <a:spcPts val="600"/>
              </a:spcBef>
              <a:spcAft>
                <a:spcPts val="600"/>
              </a:spcAft>
              <a:buClr>
                <a:srgbClr val="AE0C21"/>
              </a:buClr>
              <a:buFont typeface="Wingdings" panose="05000000000000000000" pitchFamily="2" charset="2"/>
              <a:buChar char=""/>
              <a:defRPr/>
            </a:pPr>
            <a:r>
              <a:rPr lang="de-DE" dirty="0"/>
              <a:t>Virtuelle (Hybrid-)Sitzungen, insbesondere Telefon-, Web- oder Videokonferenzen,</a:t>
            </a:r>
          </a:p>
          <a:p>
            <a:pPr marL="342900" indent="-342900" algn="just">
              <a:spcBef>
                <a:spcPts val="600"/>
              </a:spcBef>
              <a:spcAft>
                <a:spcPts val="600"/>
              </a:spcAft>
              <a:buClr>
                <a:srgbClr val="AE0C21"/>
              </a:buClr>
              <a:buFont typeface="Wingdings" panose="05000000000000000000" pitchFamily="2" charset="2"/>
              <a:buChar char=""/>
              <a:defRPr/>
            </a:pPr>
            <a:r>
              <a:rPr lang="de-DE" dirty="0"/>
              <a:t>Stern- oder Umlaufverfahren.</a:t>
            </a:r>
          </a:p>
          <a:p>
            <a:pPr algn="just">
              <a:spcBef>
                <a:spcPts val="600"/>
              </a:spcBef>
              <a:spcAft>
                <a:spcPts val="600"/>
              </a:spcAft>
              <a:buClr>
                <a:srgbClr val="AE0C21"/>
              </a:buClr>
              <a:defRPr/>
            </a:pPr>
            <a:r>
              <a:rPr lang="de-DE" sz="1800" dirty="0">
                <a:effectLst/>
                <a:latin typeface="Arial" panose="020B0604020202020204" pitchFamily="34" charset="0"/>
                <a:ea typeface="Calibri" panose="020F0502020204030204" pitchFamily="34" charset="0"/>
              </a:rPr>
              <a:t>§ 15 Abs. 1 KVVG: Mindestens zwei Kirchenvorstandssitzungen im Jahr müssen </a:t>
            </a:r>
            <a:r>
              <a:rPr lang="de-DE" dirty="0">
                <a:ea typeface="Calibri" panose="020F0502020204030204" pitchFamily="34" charset="0"/>
              </a:rPr>
              <a:t>als Präsenzsitzungen stattfinden.</a:t>
            </a:r>
            <a:endParaRPr lang="de-DE" dirty="0"/>
          </a:p>
          <a:p>
            <a:r>
              <a:rPr lang="de-DE" dirty="0"/>
              <a:t>Den Mitgliedern des Kirchenvorstandes ist rechtzeitig eine Beschlussvorlage zu übermitteln. </a:t>
            </a:r>
          </a:p>
          <a:p>
            <a:r>
              <a:rPr lang="de-DE" dirty="0"/>
              <a:t>Beschlüsse sind mit dem Abstimmungsergebnis zu protokollieren und in der nächsten ordentlichen Sitzung des Kirchenvorstandes bekannt zu geben.</a:t>
            </a:r>
          </a:p>
          <a:p>
            <a:r>
              <a:rPr lang="de-DE" u="sng" dirty="0"/>
              <a:t>Besonderheiten bei Stern- oder Umlaufverfahren:</a:t>
            </a:r>
          </a:p>
          <a:p>
            <a:pPr marL="800100" lvl="1" indent="-285750">
              <a:buFont typeface="Arial" panose="020B0604020202020204" pitchFamily="34" charset="0"/>
              <a:buChar char="•"/>
            </a:pPr>
            <a:r>
              <a:rPr lang="de-DE" dirty="0"/>
              <a:t>bei Wahlen nicht zulässig.</a:t>
            </a:r>
          </a:p>
          <a:p>
            <a:pPr marL="800100" lvl="1" indent="-285750">
              <a:buFont typeface="Arial" panose="020B0604020202020204" pitchFamily="34" charset="0"/>
              <a:buChar char="•"/>
            </a:pPr>
            <a:r>
              <a:rPr lang="de-DE" dirty="0"/>
              <a:t>unterliegen der Schrift- oder Textform.</a:t>
            </a:r>
          </a:p>
          <a:p>
            <a:pPr marL="800100" lvl="1" indent="-285750">
              <a:buFont typeface="Arial" panose="020B0604020202020204" pitchFamily="34" charset="0"/>
              <a:buChar char="•"/>
            </a:pPr>
            <a:r>
              <a:rPr lang="de-DE" dirty="0">
                <a:ea typeface="Calibri" panose="020F0502020204030204" pitchFamily="34" charset="0"/>
              </a:rPr>
              <a:t>können</a:t>
            </a:r>
            <a:r>
              <a:rPr lang="de-DE" dirty="0">
                <a:effectLst/>
                <a:latin typeface="Arial" panose="020B0604020202020204" pitchFamily="34" charset="0"/>
                <a:ea typeface="Calibri" panose="020F0502020204030204" pitchFamily="34" charset="0"/>
              </a:rPr>
              <a:t> gegen den erklärten Willen von einem Drittel der Mitglieder des Kirchenvorstandes nicht stattfinden.</a:t>
            </a:r>
          </a:p>
          <a:p>
            <a:pPr marL="800100" lvl="1" indent="-285750">
              <a:buFont typeface="Arial" panose="020B0604020202020204" pitchFamily="34" charset="0"/>
              <a:buChar char="•"/>
            </a:pPr>
            <a:r>
              <a:rPr lang="de-DE" dirty="0">
                <a:ea typeface="Calibri" panose="020F0502020204030204" pitchFamily="34" charset="0"/>
              </a:rPr>
              <a:t>d</a:t>
            </a:r>
            <a:r>
              <a:rPr lang="de-DE" dirty="0">
                <a:effectLst/>
                <a:latin typeface="Arial" panose="020B0604020202020204" pitchFamily="34" charset="0"/>
                <a:ea typeface="Calibri" panose="020F0502020204030204" pitchFamily="34" charset="0"/>
              </a:rPr>
              <a:t>en Mitgliedern ist eine Frist zur Rückäußerung einzuräumen.</a:t>
            </a:r>
          </a:p>
          <a:p>
            <a:pPr marL="800100" lvl="1" indent="-285750">
              <a:buFont typeface="Arial" panose="020B0604020202020204" pitchFamily="34" charset="0"/>
              <a:buChar char="•"/>
            </a:pPr>
            <a:r>
              <a:rPr lang="de-DE" dirty="0"/>
              <a:t>eine n</a:t>
            </a:r>
            <a:r>
              <a:rPr lang="de-DE" dirty="0">
                <a:effectLst/>
                <a:latin typeface="Arial" panose="020B0604020202020204" pitchFamily="34" charset="0"/>
                <a:ea typeface="Calibri" panose="020F0502020204030204" pitchFamily="34" charset="0"/>
              </a:rPr>
              <a:t>icht fristgerechte Rückmeldung gilt als Ablehnung. </a:t>
            </a:r>
            <a:endParaRPr lang="de-DE" dirty="0"/>
          </a:p>
        </p:txBody>
      </p:sp>
      <p:sp>
        <p:nvSpPr>
          <p:cNvPr id="5" name="Titel 4">
            <a:extLst>
              <a:ext uri="{FF2B5EF4-FFF2-40B4-BE49-F238E27FC236}">
                <a16:creationId xmlns:a16="http://schemas.microsoft.com/office/drawing/2014/main" id="{25FB1BBD-64DA-7DE1-E262-EDC4A6AA676E}"/>
              </a:ext>
            </a:extLst>
          </p:cNvPr>
          <p:cNvSpPr>
            <a:spLocks noGrp="1"/>
          </p:cNvSpPr>
          <p:nvPr>
            <p:ph type="title"/>
          </p:nvPr>
        </p:nvSpPr>
        <p:spPr/>
        <p:txBody>
          <a:bodyPr/>
          <a:lstStyle/>
          <a:p>
            <a:r>
              <a:rPr lang="de-DE" dirty="0"/>
              <a:t>Besondere Sitzungs- und Beschlussformate, §18 KVVG</a:t>
            </a:r>
          </a:p>
        </p:txBody>
      </p:sp>
      <p:sp>
        <p:nvSpPr>
          <p:cNvPr id="3" name="Fußzeilenplatzhalter 2">
            <a:extLst>
              <a:ext uri="{FF2B5EF4-FFF2-40B4-BE49-F238E27FC236}">
                <a16:creationId xmlns:a16="http://schemas.microsoft.com/office/drawing/2014/main" id="{4CCBF765-A9DE-E59F-3AC7-C8BE08619265}"/>
              </a:ext>
            </a:extLst>
          </p:cNvPr>
          <p:cNvSpPr>
            <a:spLocks noGrp="1"/>
          </p:cNvSpPr>
          <p:nvPr>
            <p:ph type="ftr" sz="quarter" idx="11"/>
          </p:nvPr>
        </p:nvSpPr>
        <p:spPr/>
        <p:txBody>
          <a:bodyPr/>
          <a:lstStyle/>
          <a:p>
            <a:pPr>
              <a:defRPr/>
            </a:pPr>
            <a:r>
              <a:rPr lang="de-DE"/>
              <a:t>Stand: Januar 2025</a:t>
            </a:r>
            <a:endParaRPr lang="de-DE" dirty="0"/>
          </a:p>
        </p:txBody>
      </p:sp>
    </p:spTree>
    <p:extLst>
      <p:ext uri="{BB962C8B-B14F-4D97-AF65-F5344CB8AC3E}">
        <p14:creationId xmlns:p14="http://schemas.microsoft.com/office/powerpoint/2010/main" val="2943153909"/>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B1FD5CE-745E-2246-8742-B4D21213E57C}"/>
              </a:ext>
            </a:extLst>
          </p:cNvPr>
          <p:cNvSpPr>
            <a:spLocks noGrp="1"/>
          </p:cNvSpPr>
          <p:nvPr>
            <p:ph sz="quarter" idx="13"/>
          </p:nvPr>
        </p:nvSpPr>
        <p:spPr/>
        <p:txBody>
          <a:bodyPr>
            <a:normAutofit/>
          </a:bodyPr>
          <a:lstStyle/>
          <a:p>
            <a:pPr marL="342900" indent="-342900" algn="just">
              <a:spcBef>
                <a:spcPts val="600"/>
              </a:spcBef>
              <a:spcAft>
                <a:spcPts val="600"/>
              </a:spcAft>
              <a:buClr>
                <a:srgbClr val="AE0C21"/>
              </a:buClr>
              <a:buFont typeface="Wingdings" panose="05000000000000000000" pitchFamily="2" charset="2"/>
              <a:buChar char=""/>
              <a:defRPr/>
            </a:pPr>
            <a:r>
              <a:rPr lang="de-DE" dirty="0">
                <a:ea typeface="Arial" panose="020B0604020202020204" pitchFamily="34" charset="0"/>
                <a:cs typeface="Times New Roman" panose="02020603050405020304" pitchFamily="18" charset="0"/>
              </a:rPr>
              <a:t>Ausschluss von KV-Mitgliedern von Beratungen und Beschlussfassungen im Falle der Besorgnis der Befangenheit (Verbotsnorm).</a:t>
            </a:r>
          </a:p>
          <a:p>
            <a:pPr marL="342900" indent="-342900" algn="just">
              <a:spcBef>
                <a:spcPts val="600"/>
              </a:spcBef>
              <a:spcAft>
                <a:spcPts val="600"/>
              </a:spcAft>
              <a:buClr>
                <a:srgbClr val="AE0C21"/>
              </a:buClr>
              <a:buFont typeface="Wingdings" panose="05000000000000000000" pitchFamily="2" charset="2"/>
              <a:buChar char=""/>
              <a:defRPr/>
            </a:pPr>
            <a:r>
              <a:rPr lang="de-DE" dirty="0">
                <a:ea typeface="Arial" panose="020B0604020202020204" pitchFamily="34" charset="0"/>
                <a:cs typeface="Times New Roman" panose="02020603050405020304" pitchFamily="18" charset="0"/>
              </a:rPr>
              <a:t>Befangenheit wird weiter gefasst als bislang nach § 13 VVG.</a:t>
            </a:r>
          </a:p>
          <a:p>
            <a:pPr marL="342900" indent="-342900" algn="just">
              <a:spcBef>
                <a:spcPts val="600"/>
              </a:spcBef>
              <a:spcAft>
                <a:spcPts val="600"/>
              </a:spcAft>
              <a:buClr>
                <a:srgbClr val="AE0C21"/>
              </a:buClr>
              <a:buFont typeface="Wingdings" panose="05000000000000000000" pitchFamily="2" charset="2"/>
              <a:buChar char=""/>
              <a:defRPr/>
            </a:pPr>
            <a:r>
              <a:rPr lang="de-DE" dirty="0">
                <a:ea typeface="Arial" panose="020B0604020202020204" pitchFamily="34" charset="0"/>
                <a:cs typeface="Times New Roman" panose="02020603050405020304" pitchFamily="18" charset="0"/>
              </a:rPr>
              <a:t>Zur Bestimmung der Befangenheitsgründe wird insofern auf die entsprechenden Vorschriften der Abgabenordnung in ihrer jeweils gültigen Fassung verwiesen (§§ 82 – 84 AO). </a:t>
            </a:r>
          </a:p>
          <a:p>
            <a:pPr algn="just">
              <a:lnSpc>
                <a:spcPct val="120000"/>
              </a:lnSpc>
              <a:spcBef>
                <a:spcPts val="600"/>
              </a:spcBef>
              <a:spcAft>
                <a:spcPts val="600"/>
              </a:spcAft>
            </a:pPr>
            <a:r>
              <a:rPr lang="de-DE" sz="1800" dirty="0">
                <a:effectLst/>
                <a:latin typeface="Arial" panose="020B0604020202020204" pitchFamily="34" charset="0"/>
                <a:ea typeface="Arial" panose="020B0604020202020204" pitchFamily="34" charset="0"/>
                <a:cs typeface="Times New Roman" panose="02020603050405020304" pitchFamily="18" charset="0"/>
              </a:rPr>
              <a:t>		Dadurch werden beispielsweise auch Angehörige einer beteiligten Person erfasst, u.a. Verlobte, 		Ehegatten, Geschwister, usw. (§ 15 Abs. 1 AO). 	</a:t>
            </a:r>
            <a:endParaRPr lang="de-DE" dirty="0"/>
          </a:p>
        </p:txBody>
      </p:sp>
      <p:sp>
        <p:nvSpPr>
          <p:cNvPr id="3" name="Titel 2">
            <a:extLst>
              <a:ext uri="{FF2B5EF4-FFF2-40B4-BE49-F238E27FC236}">
                <a16:creationId xmlns:a16="http://schemas.microsoft.com/office/drawing/2014/main" id="{4AC88925-A4E3-BBCE-4AD8-ABBF83F52EE6}"/>
              </a:ext>
            </a:extLst>
          </p:cNvPr>
          <p:cNvSpPr>
            <a:spLocks noGrp="1"/>
          </p:cNvSpPr>
          <p:nvPr>
            <p:ph type="title"/>
          </p:nvPr>
        </p:nvSpPr>
        <p:spPr/>
        <p:txBody>
          <a:bodyPr/>
          <a:lstStyle/>
          <a:p>
            <a:r>
              <a:rPr lang="de-DE" dirty="0"/>
              <a:t>Befangenheit, § 19 KVVG </a:t>
            </a:r>
          </a:p>
        </p:txBody>
      </p:sp>
      <p:sp>
        <p:nvSpPr>
          <p:cNvPr id="5" name="Fußzeilenplatzhalter 4">
            <a:extLst>
              <a:ext uri="{FF2B5EF4-FFF2-40B4-BE49-F238E27FC236}">
                <a16:creationId xmlns:a16="http://schemas.microsoft.com/office/drawing/2014/main" id="{A5D0BB5E-7DF9-9225-4955-36EBE8A59A68}"/>
              </a:ext>
            </a:extLst>
          </p:cNvPr>
          <p:cNvSpPr>
            <a:spLocks noGrp="1"/>
          </p:cNvSpPr>
          <p:nvPr>
            <p:ph type="ftr" sz="quarter" idx="11"/>
          </p:nvPr>
        </p:nvSpPr>
        <p:spPr/>
        <p:txBody>
          <a:bodyPr/>
          <a:lstStyle/>
          <a:p>
            <a:pPr>
              <a:defRPr/>
            </a:pPr>
            <a:r>
              <a:rPr lang="de-DE"/>
              <a:t>Stand: Januar 2025</a:t>
            </a:r>
            <a:endParaRPr lang="de-DE" dirty="0"/>
          </a:p>
        </p:txBody>
      </p:sp>
      <p:grpSp>
        <p:nvGrpSpPr>
          <p:cNvPr id="7" name="Gruppieren 6">
            <a:extLst>
              <a:ext uri="{FF2B5EF4-FFF2-40B4-BE49-F238E27FC236}">
                <a16:creationId xmlns:a16="http://schemas.microsoft.com/office/drawing/2014/main" id="{13AF250C-2AD8-1060-616A-6A56B37930B9}"/>
              </a:ext>
            </a:extLst>
          </p:cNvPr>
          <p:cNvGrpSpPr/>
          <p:nvPr/>
        </p:nvGrpSpPr>
        <p:grpSpPr>
          <a:xfrm>
            <a:off x="1036008" y="3688379"/>
            <a:ext cx="954678" cy="149577"/>
            <a:chOff x="4187820" y="3480835"/>
            <a:chExt cx="954678" cy="149577"/>
          </a:xfrm>
        </p:grpSpPr>
        <p:sp>
          <p:nvSpPr>
            <p:cNvPr id="8" name="Dreieck 21">
              <a:extLst>
                <a:ext uri="{FF2B5EF4-FFF2-40B4-BE49-F238E27FC236}">
                  <a16:creationId xmlns:a16="http://schemas.microsoft.com/office/drawing/2014/main" id="{77155B1D-97CE-671D-779D-19EA98A3342F}"/>
                </a:ext>
              </a:extLst>
            </p:cNvPr>
            <p:cNvSpPr>
              <a:spLocks noChangeAspect="1"/>
            </p:cNvSpPr>
            <p:nvPr/>
          </p:nvSpPr>
          <p:spPr>
            <a:xfrm rot="16260000" flipH="1" flipV="1">
              <a:off x="5013709" y="3501624"/>
              <a:ext cx="149577" cy="108000"/>
            </a:xfrm>
            <a:custGeom>
              <a:avLst/>
              <a:gdLst>
                <a:gd name="connsiteX0" fmla="*/ 0 w 177800"/>
                <a:gd name="connsiteY0" fmla="*/ 150831 h 150831"/>
                <a:gd name="connsiteX1" fmla="*/ 88900 w 177800"/>
                <a:gd name="connsiteY1" fmla="*/ 0 h 150831"/>
                <a:gd name="connsiteX2" fmla="*/ 177800 w 177800"/>
                <a:gd name="connsiteY2" fmla="*/ 150831 h 150831"/>
                <a:gd name="connsiteX3" fmla="*/ 0 w 177800"/>
                <a:gd name="connsiteY3" fmla="*/ 150831 h 150831"/>
                <a:gd name="connsiteX0" fmla="*/ 0 w 177800"/>
                <a:gd name="connsiteY0" fmla="*/ 150831 h 155575"/>
                <a:gd name="connsiteX1" fmla="*/ 88900 w 177800"/>
                <a:gd name="connsiteY1" fmla="*/ 0 h 155575"/>
                <a:gd name="connsiteX2" fmla="*/ 177800 w 177800"/>
                <a:gd name="connsiteY2" fmla="*/ 150831 h 155575"/>
                <a:gd name="connsiteX3" fmla="*/ 85725 w 177800"/>
                <a:gd name="connsiteY3" fmla="*/ 155575 h 155575"/>
                <a:gd name="connsiteX4" fmla="*/ 0 w 177800"/>
                <a:gd name="connsiteY4" fmla="*/ 150831 h 155575"/>
                <a:gd name="connsiteX0" fmla="*/ 85725 w 177800"/>
                <a:gd name="connsiteY0" fmla="*/ 155575 h 247015"/>
                <a:gd name="connsiteX1" fmla="*/ 0 w 177800"/>
                <a:gd name="connsiteY1" fmla="*/ 150831 h 247015"/>
                <a:gd name="connsiteX2" fmla="*/ 88900 w 177800"/>
                <a:gd name="connsiteY2" fmla="*/ 0 h 247015"/>
                <a:gd name="connsiteX3" fmla="*/ 177800 w 177800"/>
                <a:gd name="connsiteY3" fmla="*/ 150831 h 247015"/>
                <a:gd name="connsiteX4" fmla="*/ 177165 w 177800"/>
                <a:gd name="connsiteY4" fmla="*/ 247015 h 247015"/>
                <a:gd name="connsiteX0" fmla="*/ 85725 w 177800"/>
                <a:gd name="connsiteY0" fmla="*/ 155575 h 155575"/>
                <a:gd name="connsiteX1" fmla="*/ 0 w 177800"/>
                <a:gd name="connsiteY1" fmla="*/ 150831 h 155575"/>
                <a:gd name="connsiteX2" fmla="*/ 88900 w 177800"/>
                <a:gd name="connsiteY2" fmla="*/ 0 h 155575"/>
                <a:gd name="connsiteX3" fmla="*/ 177800 w 177800"/>
                <a:gd name="connsiteY3" fmla="*/ 150831 h 155575"/>
                <a:gd name="connsiteX0" fmla="*/ 0 w 177800"/>
                <a:gd name="connsiteY0" fmla="*/ 150831 h 150831"/>
                <a:gd name="connsiteX1" fmla="*/ 88900 w 177800"/>
                <a:gd name="connsiteY1" fmla="*/ 0 h 150831"/>
                <a:gd name="connsiteX2" fmla="*/ 177800 w 177800"/>
                <a:gd name="connsiteY2" fmla="*/ 150831 h 150831"/>
                <a:gd name="connsiteX0" fmla="*/ 0 w 177800"/>
                <a:gd name="connsiteY0" fmla="*/ 150831 h 150831"/>
                <a:gd name="connsiteX1" fmla="*/ 88900 w 177800"/>
                <a:gd name="connsiteY1" fmla="*/ 0 h 150831"/>
                <a:gd name="connsiteX2" fmla="*/ 136525 w 177800"/>
                <a:gd name="connsiteY2" fmla="*/ 85725 h 150831"/>
                <a:gd name="connsiteX3" fmla="*/ 177800 w 177800"/>
                <a:gd name="connsiteY3" fmla="*/ 150831 h 150831"/>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5 h 150835"/>
                <a:gd name="connsiteX1" fmla="*/ 34925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00" h="150836">
                  <a:moveTo>
                    <a:pt x="0" y="150836"/>
                  </a:moveTo>
                  <a:cubicBezTo>
                    <a:pt x="1027" y="147979"/>
                    <a:pt x="42665" y="108357"/>
                    <a:pt x="56819" y="85872"/>
                  </a:cubicBezTo>
                  <a:cubicBezTo>
                    <a:pt x="72364" y="61177"/>
                    <a:pt x="90404" y="679"/>
                    <a:pt x="88900" y="5"/>
                  </a:cubicBezTo>
                  <a:cubicBezTo>
                    <a:pt x="87526" y="-611"/>
                    <a:pt x="110699" y="55828"/>
                    <a:pt x="126574" y="84403"/>
                  </a:cubicBezTo>
                  <a:cubicBezTo>
                    <a:pt x="142986" y="112518"/>
                    <a:pt x="175984" y="148595"/>
                    <a:pt x="177800" y="150836"/>
                  </a:cubicBezTo>
                </a:path>
              </a:pathLst>
            </a:custGeom>
            <a:noFill/>
            <a:ln w="15875">
              <a:solidFill>
                <a:srgbClr val="1A7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p>
          </p:txBody>
        </p:sp>
        <p:cxnSp>
          <p:nvCxnSpPr>
            <p:cNvPr id="9" name="Gerader Verbinder 8">
              <a:extLst>
                <a:ext uri="{FF2B5EF4-FFF2-40B4-BE49-F238E27FC236}">
                  <a16:creationId xmlns:a16="http://schemas.microsoft.com/office/drawing/2014/main" id="{C239D551-08EE-A5D7-4A1B-8DB565449674}"/>
                </a:ext>
              </a:extLst>
            </p:cNvPr>
            <p:cNvCxnSpPr/>
            <p:nvPr/>
          </p:nvCxnSpPr>
          <p:spPr>
            <a:xfrm flipH="1">
              <a:off x="4187820" y="3556988"/>
              <a:ext cx="860290" cy="0"/>
            </a:xfrm>
            <a:prstGeom prst="line">
              <a:avLst/>
            </a:prstGeom>
            <a:ln w="15875">
              <a:solidFill>
                <a:srgbClr val="1A70B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63898351"/>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50F7FE0-6F29-9CA3-8A7C-12AA72485CFA}"/>
              </a:ext>
            </a:extLst>
          </p:cNvPr>
          <p:cNvSpPr>
            <a:spLocks noGrp="1"/>
          </p:cNvSpPr>
          <p:nvPr>
            <p:ph sz="quarter" idx="13"/>
          </p:nvPr>
        </p:nvSpPr>
        <p:spPr/>
        <p:txBody>
          <a:bodyPr>
            <a:normAutofit/>
          </a:bodyPr>
          <a:lstStyle/>
          <a:p>
            <a:pPr algn="just">
              <a:lnSpc>
                <a:spcPct val="120000"/>
              </a:lnSpc>
              <a:spcBef>
                <a:spcPts val="600"/>
              </a:spcBef>
              <a:spcAft>
                <a:spcPts val="600"/>
              </a:spcAft>
            </a:pPr>
            <a:r>
              <a:rPr lang="de-DE" sz="1800" dirty="0">
                <a:effectLst/>
                <a:latin typeface="Arial" panose="020B0604020202020204" pitchFamily="34" charset="0"/>
                <a:ea typeface="Arial" panose="020B0604020202020204" pitchFamily="34" charset="0"/>
                <a:cs typeface="Times New Roman" panose="02020603050405020304" pitchFamily="18" charset="0"/>
              </a:rPr>
              <a:t>Beschlüsse des Kirchenvorstandes sind zu protokollieren (§ 20 Abs. 1 KVVG): Eintragung eines Kirchenvorstandsbeschlusses in das Sitzungsbuch / Protokollbuch unter Angabe </a:t>
            </a:r>
          </a:p>
          <a:p>
            <a:pPr marL="342900" lvl="0" indent="-342900" algn="just">
              <a:lnSpc>
                <a:spcPct val="120000"/>
              </a:lnSpc>
              <a:spcBef>
                <a:spcPts val="600"/>
              </a:spcBef>
              <a:buClr>
                <a:srgbClr val="AE0C21"/>
              </a:buClr>
              <a:buFont typeface="Wingdings" panose="05000000000000000000" pitchFamily="2" charset="2"/>
              <a:buChar char=""/>
            </a:pPr>
            <a:r>
              <a:rPr lang="de-DE" dirty="0">
                <a:ea typeface="Arial" panose="020B0604020202020204" pitchFamily="34" charset="0"/>
                <a:cs typeface="Times New Roman" panose="02020603050405020304" pitchFamily="18" charset="0"/>
              </a:rPr>
              <a:t>d</a:t>
            </a:r>
            <a:r>
              <a:rPr lang="de-DE" sz="1800" dirty="0">
                <a:effectLst/>
                <a:latin typeface="Arial" panose="020B0604020202020204" pitchFamily="34" charset="0"/>
                <a:ea typeface="Arial" panose="020B0604020202020204" pitchFamily="34" charset="0"/>
                <a:cs typeface="Times New Roman" panose="02020603050405020304" pitchFamily="18" charset="0"/>
              </a:rPr>
              <a:t>es Tages der Sitzung;</a:t>
            </a:r>
          </a:p>
          <a:p>
            <a:pPr marL="342900" lvl="0" indent="-342900" algn="just">
              <a:lnSpc>
                <a:spcPct val="120000"/>
              </a:lnSpc>
              <a:buClr>
                <a:srgbClr val="AE0C21"/>
              </a:buClr>
              <a:buFont typeface="Wingdings" panose="05000000000000000000" pitchFamily="2" charset="2"/>
              <a:buChar char=""/>
            </a:pPr>
            <a:r>
              <a:rPr lang="de-DE" dirty="0">
                <a:ea typeface="Arial" panose="020B0604020202020204" pitchFamily="34" charset="0"/>
                <a:cs typeface="Times New Roman" panose="02020603050405020304" pitchFamily="18" charset="0"/>
              </a:rPr>
              <a:t>d</a:t>
            </a:r>
            <a:r>
              <a:rPr lang="de-DE" sz="1800" dirty="0">
                <a:effectLst/>
                <a:latin typeface="Arial" panose="020B0604020202020204" pitchFamily="34" charset="0"/>
                <a:ea typeface="Arial" panose="020B0604020202020204" pitchFamily="34" charset="0"/>
                <a:cs typeface="Times New Roman" panose="02020603050405020304" pitchFamily="18" charset="0"/>
              </a:rPr>
              <a:t>es Ortes der Sitzung;</a:t>
            </a:r>
          </a:p>
          <a:p>
            <a:pPr marL="342900" lvl="0" indent="-342900" algn="just">
              <a:lnSpc>
                <a:spcPct val="120000"/>
              </a:lnSpc>
              <a:buClr>
                <a:srgbClr val="AE0C21"/>
              </a:buClr>
              <a:buFont typeface="Wingdings" panose="05000000000000000000" pitchFamily="2" charset="2"/>
              <a:buChar char=""/>
            </a:pPr>
            <a:r>
              <a:rPr lang="de-DE" dirty="0">
                <a:ea typeface="Arial" panose="020B0604020202020204" pitchFamily="34" charset="0"/>
                <a:cs typeface="Times New Roman" panose="02020603050405020304" pitchFamily="18" charset="0"/>
              </a:rPr>
              <a:t>d</a:t>
            </a:r>
            <a:r>
              <a:rPr lang="de-DE" sz="1800" dirty="0">
                <a:effectLst/>
                <a:latin typeface="Arial" panose="020B0604020202020204" pitchFamily="34" charset="0"/>
                <a:ea typeface="Arial" panose="020B0604020202020204" pitchFamily="34" charset="0"/>
                <a:cs typeface="Times New Roman" panose="02020603050405020304" pitchFamily="18" charset="0"/>
              </a:rPr>
              <a:t>er Anwesenden (neben den stimmberechtigten Mitgliedern des Kirchenvorstandes auch etwaige Gäste, Sachverständige o.ä.; Gleiches gilt für „die Öffentlichkeit“ i.S.v. § 16 KVVG);</a:t>
            </a:r>
          </a:p>
          <a:p>
            <a:pPr marL="342900" lvl="0" indent="-342900" algn="just">
              <a:lnSpc>
                <a:spcPct val="120000"/>
              </a:lnSpc>
              <a:spcAft>
                <a:spcPts val="600"/>
              </a:spcAft>
              <a:buClr>
                <a:srgbClr val="AE0C21"/>
              </a:buClr>
              <a:buFont typeface="Wingdings" panose="05000000000000000000" pitchFamily="2" charset="2"/>
              <a:buChar char=""/>
            </a:pPr>
            <a:r>
              <a:rPr lang="de-DE" dirty="0">
                <a:ea typeface="Arial" panose="020B0604020202020204" pitchFamily="34" charset="0"/>
                <a:cs typeface="Times New Roman" panose="02020603050405020304" pitchFamily="18" charset="0"/>
              </a:rPr>
              <a:t>d</a:t>
            </a:r>
            <a:r>
              <a:rPr lang="de-DE" sz="1800" dirty="0">
                <a:effectLst/>
                <a:latin typeface="Arial" panose="020B0604020202020204" pitchFamily="34" charset="0"/>
                <a:ea typeface="Arial" panose="020B0604020202020204" pitchFamily="34" charset="0"/>
                <a:cs typeface="Times New Roman" panose="02020603050405020304" pitchFamily="18" charset="0"/>
              </a:rPr>
              <a:t>es Abstimmungsergebnisses.</a:t>
            </a:r>
          </a:p>
          <a:p>
            <a:r>
              <a:rPr lang="de-DE" sz="1800" dirty="0">
                <a:effectLst/>
                <a:latin typeface="Arial" panose="020B0604020202020204" pitchFamily="34" charset="0"/>
                <a:ea typeface="Arial" panose="020B0604020202020204" pitchFamily="34" charset="0"/>
                <a:cs typeface="Times New Roman" panose="02020603050405020304" pitchFamily="18" charset="0"/>
              </a:rPr>
              <a:t>Das Protokoll muss gemäß § 20 Abs. 2 KVVG vom Vorsitzenden und einem weiteren Mitglied des Kirchenvorstandes unter </a:t>
            </a:r>
            <a:r>
              <a:rPr lang="de-DE" sz="1800" dirty="0" err="1">
                <a:effectLst/>
                <a:latin typeface="Arial" panose="020B0604020202020204" pitchFamily="34" charset="0"/>
                <a:ea typeface="Arial" panose="020B0604020202020204" pitchFamily="34" charset="0"/>
                <a:cs typeface="Times New Roman" panose="02020603050405020304" pitchFamily="18" charset="0"/>
              </a:rPr>
              <a:t>Beidrückung</a:t>
            </a:r>
            <a:r>
              <a:rPr lang="de-DE" sz="1800" dirty="0">
                <a:effectLst/>
                <a:latin typeface="Arial" panose="020B0604020202020204" pitchFamily="34" charset="0"/>
                <a:ea typeface="Arial" panose="020B0604020202020204" pitchFamily="34" charset="0"/>
                <a:cs typeface="Times New Roman" panose="02020603050405020304" pitchFamily="18" charset="0"/>
              </a:rPr>
              <a:t> des Amtssiegels (nicht des Pfarrsiegels) unterschrieben werden. </a:t>
            </a:r>
            <a:r>
              <a:rPr lang="de-DE" dirty="0">
                <a:ea typeface="Arial" panose="020B0604020202020204" pitchFamily="34" charset="0"/>
                <a:cs typeface="Times New Roman" panose="02020603050405020304" pitchFamily="18" charset="0"/>
              </a:rPr>
              <a:t>	</a:t>
            </a:r>
          </a:p>
          <a:p>
            <a:r>
              <a:rPr lang="de-DE" dirty="0">
                <a:ea typeface="Arial" panose="020B0604020202020204" pitchFamily="34" charset="0"/>
                <a:cs typeface="Times New Roman" panose="02020603050405020304" pitchFamily="18" charset="0"/>
              </a:rPr>
              <a:t>		Vertretungsmöglichkeiten!</a:t>
            </a:r>
            <a:endParaRPr lang="de-DE" sz="1800" dirty="0">
              <a:effectLst/>
              <a:latin typeface="Arial" panose="020B0604020202020204" pitchFamily="34" charset="0"/>
              <a:ea typeface="Arial" panose="020B0604020202020204" pitchFamily="34" charset="0"/>
              <a:cs typeface="Times New Roman" panose="02020603050405020304" pitchFamily="18" charset="0"/>
            </a:endParaRPr>
          </a:p>
          <a:p>
            <a:endParaRPr lang="de-DE" dirty="0"/>
          </a:p>
        </p:txBody>
      </p:sp>
      <p:sp>
        <p:nvSpPr>
          <p:cNvPr id="5" name="Titel 4">
            <a:extLst>
              <a:ext uri="{FF2B5EF4-FFF2-40B4-BE49-F238E27FC236}">
                <a16:creationId xmlns:a16="http://schemas.microsoft.com/office/drawing/2014/main" id="{B70457F4-E513-BE68-29AA-B0CF521F88D8}"/>
              </a:ext>
            </a:extLst>
          </p:cNvPr>
          <p:cNvSpPr>
            <a:spLocks noGrp="1"/>
          </p:cNvSpPr>
          <p:nvPr>
            <p:ph type="title"/>
          </p:nvPr>
        </p:nvSpPr>
        <p:spPr/>
        <p:txBody>
          <a:bodyPr/>
          <a:lstStyle/>
          <a:p>
            <a:r>
              <a:rPr lang="de-DE" dirty="0"/>
              <a:t>Protokollierung, § 20 KVVG</a:t>
            </a:r>
          </a:p>
        </p:txBody>
      </p:sp>
      <p:sp>
        <p:nvSpPr>
          <p:cNvPr id="3" name="Fußzeilenplatzhalter 2">
            <a:extLst>
              <a:ext uri="{FF2B5EF4-FFF2-40B4-BE49-F238E27FC236}">
                <a16:creationId xmlns:a16="http://schemas.microsoft.com/office/drawing/2014/main" id="{259EF4F8-76A0-7C28-6534-EA3FCC6CC67B}"/>
              </a:ext>
            </a:extLst>
          </p:cNvPr>
          <p:cNvSpPr>
            <a:spLocks noGrp="1"/>
          </p:cNvSpPr>
          <p:nvPr>
            <p:ph type="ftr" sz="quarter" idx="11"/>
          </p:nvPr>
        </p:nvSpPr>
        <p:spPr/>
        <p:txBody>
          <a:bodyPr/>
          <a:lstStyle/>
          <a:p>
            <a:pPr>
              <a:defRPr/>
            </a:pPr>
            <a:r>
              <a:rPr lang="de-DE"/>
              <a:t>Stand: Januar 2025</a:t>
            </a:r>
            <a:endParaRPr lang="de-DE" dirty="0"/>
          </a:p>
        </p:txBody>
      </p:sp>
      <p:grpSp>
        <p:nvGrpSpPr>
          <p:cNvPr id="6" name="Gruppieren 5">
            <a:extLst>
              <a:ext uri="{FF2B5EF4-FFF2-40B4-BE49-F238E27FC236}">
                <a16:creationId xmlns:a16="http://schemas.microsoft.com/office/drawing/2014/main" id="{5480A38F-2151-210B-E0CE-398E5655266A}"/>
              </a:ext>
            </a:extLst>
          </p:cNvPr>
          <p:cNvGrpSpPr/>
          <p:nvPr/>
        </p:nvGrpSpPr>
        <p:grpSpPr>
          <a:xfrm>
            <a:off x="982742" y="5399088"/>
            <a:ext cx="954678" cy="149577"/>
            <a:chOff x="4187820" y="3480835"/>
            <a:chExt cx="954678" cy="149577"/>
          </a:xfrm>
        </p:grpSpPr>
        <p:sp>
          <p:nvSpPr>
            <p:cNvPr id="7" name="Dreieck 21">
              <a:extLst>
                <a:ext uri="{FF2B5EF4-FFF2-40B4-BE49-F238E27FC236}">
                  <a16:creationId xmlns:a16="http://schemas.microsoft.com/office/drawing/2014/main" id="{EA212BE0-CB1A-79EF-97AD-DC8796B0E693}"/>
                </a:ext>
              </a:extLst>
            </p:cNvPr>
            <p:cNvSpPr>
              <a:spLocks noChangeAspect="1"/>
            </p:cNvSpPr>
            <p:nvPr/>
          </p:nvSpPr>
          <p:spPr>
            <a:xfrm rot="16260000" flipH="1" flipV="1">
              <a:off x="5013709" y="3501624"/>
              <a:ext cx="149577" cy="108000"/>
            </a:xfrm>
            <a:custGeom>
              <a:avLst/>
              <a:gdLst>
                <a:gd name="connsiteX0" fmla="*/ 0 w 177800"/>
                <a:gd name="connsiteY0" fmla="*/ 150831 h 150831"/>
                <a:gd name="connsiteX1" fmla="*/ 88900 w 177800"/>
                <a:gd name="connsiteY1" fmla="*/ 0 h 150831"/>
                <a:gd name="connsiteX2" fmla="*/ 177800 w 177800"/>
                <a:gd name="connsiteY2" fmla="*/ 150831 h 150831"/>
                <a:gd name="connsiteX3" fmla="*/ 0 w 177800"/>
                <a:gd name="connsiteY3" fmla="*/ 150831 h 150831"/>
                <a:gd name="connsiteX0" fmla="*/ 0 w 177800"/>
                <a:gd name="connsiteY0" fmla="*/ 150831 h 155575"/>
                <a:gd name="connsiteX1" fmla="*/ 88900 w 177800"/>
                <a:gd name="connsiteY1" fmla="*/ 0 h 155575"/>
                <a:gd name="connsiteX2" fmla="*/ 177800 w 177800"/>
                <a:gd name="connsiteY2" fmla="*/ 150831 h 155575"/>
                <a:gd name="connsiteX3" fmla="*/ 85725 w 177800"/>
                <a:gd name="connsiteY3" fmla="*/ 155575 h 155575"/>
                <a:gd name="connsiteX4" fmla="*/ 0 w 177800"/>
                <a:gd name="connsiteY4" fmla="*/ 150831 h 155575"/>
                <a:gd name="connsiteX0" fmla="*/ 85725 w 177800"/>
                <a:gd name="connsiteY0" fmla="*/ 155575 h 247015"/>
                <a:gd name="connsiteX1" fmla="*/ 0 w 177800"/>
                <a:gd name="connsiteY1" fmla="*/ 150831 h 247015"/>
                <a:gd name="connsiteX2" fmla="*/ 88900 w 177800"/>
                <a:gd name="connsiteY2" fmla="*/ 0 h 247015"/>
                <a:gd name="connsiteX3" fmla="*/ 177800 w 177800"/>
                <a:gd name="connsiteY3" fmla="*/ 150831 h 247015"/>
                <a:gd name="connsiteX4" fmla="*/ 177165 w 177800"/>
                <a:gd name="connsiteY4" fmla="*/ 247015 h 247015"/>
                <a:gd name="connsiteX0" fmla="*/ 85725 w 177800"/>
                <a:gd name="connsiteY0" fmla="*/ 155575 h 155575"/>
                <a:gd name="connsiteX1" fmla="*/ 0 w 177800"/>
                <a:gd name="connsiteY1" fmla="*/ 150831 h 155575"/>
                <a:gd name="connsiteX2" fmla="*/ 88900 w 177800"/>
                <a:gd name="connsiteY2" fmla="*/ 0 h 155575"/>
                <a:gd name="connsiteX3" fmla="*/ 177800 w 177800"/>
                <a:gd name="connsiteY3" fmla="*/ 150831 h 155575"/>
                <a:gd name="connsiteX0" fmla="*/ 0 w 177800"/>
                <a:gd name="connsiteY0" fmla="*/ 150831 h 150831"/>
                <a:gd name="connsiteX1" fmla="*/ 88900 w 177800"/>
                <a:gd name="connsiteY1" fmla="*/ 0 h 150831"/>
                <a:gd name="connsiteX2" fmla="*/ 177800 w 177800"/>
                <a:gd name="connsiteY2" fmla="*/ 150831 h 150831"/>
                <a:gd name="connsiteX0" fmla="*/ 0 w 177800"/>
                <a:gd name="connsiteY0" fmla="*/ 150831 h 150831"/>
                <a:gd name="connsiteX1" fmla="*/ 88900 w 177800"/>
                <a:gd name="connsiteY1" fmla="*/ 0 h 150831"/>
                <a:gd name="connsiteX2" fmla="*/ 136525 w 177800"/>
                <a:gd name="connsiteY2" fmla="*/ 85725 h 150831"/>
                <a:gd name="connsiteX3" fmla="*/ 177800 w 177800"/>
                <a:gd name="connsiteY3" fmla="*/ 150831 h 150831"/>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5 h 150835"/>
                <a:gd name="connsiteX1" fmla="*/ 34925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00" h="150836">
                  <a:moveTo>
                    <a:pt x="0" y="150836"/>
                  </a:moveTo>
                  <a:cubicBezTo>
                    <a:pt x="1027" y="147979"/>
                    <a:pt x="42665" y="108357"/>
                    <a:pt x="56819" y="85872"/>
                  </a:cubicBezTo>
                  <a:cubicBezTo>
                    <a:pt x="72364" y="61177"/>
                    <a:pt x="90404" y="679"/>
                    <a:pt x="88900" y="5"/>
                  </a:cubicBezTo>
                  <a:cubicBezTo>
                    <a:pt x="87526" y="-611"/>
                    <a:pt x="110699" y="55828"/>
                    <a:pt x="126574" y="84403"/>
                  </a:cubicBezTo>
                  <a:cubicBezTo>
                    <a:pt x="142986" y="112518"/>
                    <a:pt x="175984" y="148595"/>
                    <a:pt x="177800" y="150836"/>
                  </a:cubicBezTo>
                </a:path>
              </a:pathLst>
            </a:custGeom>
            <a:noFill/>
            <a:ln w="15875">
              <a:solidFill>
                <a:srgbClr val="1A7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p>
          </p:txBody>
        </p:sp>
        <p:cxnSp>
          <p:nvCxnSpPr>
            <p:cNvPr id="8" name="Gerader Verbinder 7">
              <a:extLst>
                <a:ext uri="{FF2B5EF4-FFF2-40B4-BE49-F238E27FC236}">
                  <a16:creationId xmlns:a16="http://schemas.microsoft.com/office/drawing/2014/main" id="{3AE24D9A-A917-42D0-FE69-7CF1565A785B}"/>
                </a:ext>
              </a:extLst>
            </p:cNvPr>
            <p:cNvCxnSpPr/>
            <p:nvPr/>
          </p:nvCxnSpPr>
          <p:spPr>
            <a:xfrm flipH="1">
              <a:off x="4187820" y="3556988"/>
              <a:ext cx="860290" cy="0"/>
            </a:xfrm>
            <a:prstGeom prst="line">
              <a:avLst/>
            </a:prstGeom>
            <a:ln w="15875">
              <a:solidFill>
                <a:srgbClr val="1A70B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3730037"/>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1F82CE5-ACB3-14C1-0CB3-A3DD3106BEF4}"/>
              </a:ext>
            </a:extLst>
          </p:cNvPr>
          <p:cNvSpPr>
            <a:spLocks noGrp="1"/>
          </p:cNvSpPr>
          <p:nvPr>
            <p:ph sz="quarter" idx="13"/>
          </p:nvPr>
        </p:nvSpPr>
        <p:spPr/>
        <p:txBody>
          <a:bodyPr/>
          <a:lstStyle/>
          <a:p>
            <a:pPr marL="342900" indent="-342900" algn="just">
              <a:spcBef>
                <a:spcPts val="600"/>
              </a:spcBef>
              <a:spcAft>
                <a:spcPts val="600"/>
              </a:spcAft>
              <a:buClr>
                <a:srgbClr val="AE0C21"/>
              </a:buClr>
              <a:buFont typeface="Wingdings" panose="05000000000000000000" pitchFamily="2" charset="2"/>
              <a:buChar char=""/>
              <a:defRPr/>
            </a:pPr>
            <a:r>
              <a:rPr lang="de-DE" dirty="0">
                <a:ea typeface="Arial" panose="020B0604020202020204" pitchFamily="34" charset="0"/>
                <a:cs typeface="Times New Roman" panose="02020603050405020304" pitchFamily="18" charset="0"/>
              </a:rPr>
              <a:t>Bekundung der Beschlüsse durch Auszüge aus dem Protokoll bzw. Sitzungsbuch (§ 20 Abs. 4 KVVG). </a:t>
            </a:r>
            <a:endPar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indent="-342900" algn="just">
              <a:spcBef>
                <a:spcPts val="600"/>
              </a:spcBef>
              <a:spcAft>
                <a:spcPts val="600"/>
              </a:spcAft>
              <a:buClr>
                <a:srgbClr val="AE0C21"/>
              </a:buClr>
              <a:buFont typeface="Wingdings" panose="05000000000000000000" pitchFamily="2" charset="2"/>
              <a:buChar char=""/>
              <a:defRPr/>
            </a:pPr>
            <a:r>
              <a:rPr lang="de-DE" dirty="0">
                <a:ea typeface="Arial" panose="020B0604020202020204" pitchFamily="34" charset="0"/>
                <a:cs typeface="Times New Roman" panose="02020603050405020304" pitchFamily="18" charset="0"/>
              </a:rPr>
              <a:t>Vorsitzender oder Verwaltungsleitung unterzeichnen unter </a:t>
            </a:r>
            <a:r>
              <a:rPr lang="de-DE" dirty="0" err="1">
                <a:ea typeface="Arial" panose="020B0604020202020204" pitchFamily="34" charset="0"/>
                <a:cs typeface="Times New Roman" panose="02020603050405020304" pitchFamily="18" charset="0"/>
              </a:rPr>
              <a:t>Beidrückung</a:t>
            </a:r>
            <a:r>
              <a:rPr lang="de-DE" dirty="0">
                <a:ea typeface="Arial" panose="020B0604020202020204" pitchFamily="34" charset="0"/>
                <a:cs typeface="Times New Roman" panose="02020603050405020304" pitchFamily="18" charset="0"/>
              </a:rPr>
              <a:t> des Amtssiegels (nicht des Pfarrsiegels) und beglaubigen so den Auszug. </a:t>
            </a:r>
          </a:p>
          <a:p>
            <a:pPr algn="just">
              <a:spcBef>
                <a:spcPts val="600"/>
              </a:spcBef>
              <a:spcAft>
                <a:spcPts val="600"/>
              </a:spcAft>
              <a:buClr>
                <a:srgbClr val="AE0C21"/>
              </a:buClr>
              <a:defRPr/>
            </a:pPr>
            <a:r>
              <a:rPr lang="de-DE" dirty="0">
                <a:ea typeface="Arial" panose="020B0604020202020204" pitchFamily="34" charset="0"/>
                <a:cs typeface="Times New Roman" panose="02020603050405020304" pitchFamily="18" charset="0"/>
              </a:rPr>
              <a:t>		Vertretungsmöglichkeiten!</a:t>
            </a:r>
          </a:p>
          <a:p>
            <a:pPr marL="342900" indent="-342900" algn="just">
              <a:spcBef>
                <a:spcPts val="600"/>
              </a:spcBef>
              <a:spcAft>
                <a:spcPts val="600"/>
              </a:spcAft>
              <a:buClr>
                <a:srgbClr val="AE0C21"/>
              </a:buClr>
              <a:buFont typeface="Wingdings" panose="05000000000000000000" pitchFamily="2" charset="2"/>
              <a:buChar char=""/>
              <a:defRPr/>
            </a:pPr>
            <a:r>
              <a:rPr lang="de-DE" dirty="0">
                <a:ea typeface="Arial" panose="020B0604020202020204" pitchFamily="34" charset="0"/>
                <a:cs typeface="Times New Roman" panose="02020603050405020304" pitchFamily="18" charset="0"/>
              </a:rPr>
              <a:t>Wortgetreue Wiedergabe der Urschrift im Protokoll </a:t>
            </a:r>
            <a:endParaRPr lang="de-DE" dirty="0">
              <a:ea typeface="Arial" panose="020B0604020202020204" pitchFamily="34" charset="0"/>
              <a:cs typeface="Times New Roman" panose="02020603050405020304" pitchFamily="18" charset="0"/>
              <a:sym typeface="Wingdings" panose="05000000000000000000" pitchFamily="2" charset="2"/>
            </a:endParaRPr>
          </a:p>
          <a:p>
            <a:pPr lvl="2" algn="just">
              <a:spcBef>
                <a:spcPts val="600"/>
              </a:spcBef>
              <a:spcAft>
                <a:spcPts val="600"/>
              </a:spcAft>
              <a:buClr>
                <a:srgbClr val="AE0C21"/>
              </a:buClr>
              <a:defRPr/>
            </a:pPr>
            <a:r>
              <a:rPr lang="de-DE" dirty="0">
                <a:ea typeface="Arial" panose="020B0604020202020204" pitchFamily="34" charset="0"/>
                <a:cs typeface="Times New Roman" panose="02020603050405020304" pitchFamily="18" charset="0"/>
              </a:rPr>
              <a:t>	Richtigkeit und Vollständigkeit werden durch Beglaubigungsvermerk und </a:t>
            </a:r>
            <a:r>
              <a:rPr lang="de-DE" dirty="0" err="1">
                <a:ea typeface="Arial" panose="020B0604020202020204" pitchFamily="34" charset="0"/>
                <a:cs typeface="Times New Roman" panose="02020603050405020304" pitchFamily="18" charset="0"/>
              </a:rPr>
              <a:t>Siegelbeidrückung</a:t>
            </a:r>
            <a:r>
              <a:rPr lang="de-DE" dirty="0">
                <a:ea typeface="Arial" panose="020B0604020202020204" pitchFamily="34" charset="0"/>
                <a:cs typeface="Times New Roman" panose="02020603050405020304" pitchFamily="18" charset="0"/>
              </a:rPr>
              <a:t> 	bekundet. </a:t>
            </a:r>
          </a:p>
          <a:p>
            <a:pPr marL="342900" indent="-342900" algn="just">
              <a:spcBef>
                <a:spcPts val="600"/>
              </a:spcBef>
              <a:spcAft>
                <a:spcPts val="600"/>
              </a:spcAft>
              <a:buClr>
                <a:srgbClr val="AE0C21"/>
              </a:buClr>
              <a:buFont typeface="Wingdings" panose="05000000000000000000" pitchFamily="2" charset="2"/>
              <a:buChar char=""/>
              <a:defRPr/>
            </a:pPr>
            <a:r>
              <a:rPr lang="de-DE" dirty="0">
                <a:ea typeface="Arial" panose="020B0604020202020204" pitchFamily="34" charset="0"/>
                <a:cs typeface="Times New Roman" panose="02020603050405020304" pitchFamily="18" charset="0"/>
              </a:rPr>
              <a:t>Ausnahmefall, in welchem der Verwaltungsleitung die Siegelführungsbefugnis eingeräumt wird.</a:t>
            </a:r>
          </a:p>
          <a:p>
            <a:pPr algn="just">
              <a:spcBef>
                <a:spcPts val="600"/>
              </a:spcBef>
              <a:spcAft>
                <a:spcPts val="600"/>
              </a:spcAft>
              <a:buClr>
                <a:srgbClr val="AE0C21"/>
              </a:buClr>
              <a:defRPr/>
            </a:pPr>
            <a:r>
              <a:rPr lang="de-DE" dirty="0">
                <a:ea typeface="Arial" panose="020B0604020202020204" pitchFamily="34" charset="0"/>
                <a:cs typeface="Times New Roman" panose="02020603050405020304" pitchFamily="18" charset="0"/>
              </a:rPr>
              <a:t>		</a:t>
            </a:r>
          </a:p>
          <a:p>
            <a:pPr algn="just">
              <a:spcBef>
                <a:spcPts val="600"/>
              </a:spcBef>
              <a:spcAft>
                <a:spcPts val="600"/>
              </a:spcAft>
              <a:buClr>
                <a:srgbClr val="AE0C21"/>
              </a:buClr>
              <a:defRPr/>
            </a:pPr>
            <a:endParaRPr lang="de-DE" dirty="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endParaRPr lang="de-DE" sz="1800" dirty="0">
              <a:effectLst/>
              <a:latin typeface="Arial" panose="020B0604020202020204" pitchFamily="34" charset="0"/>
              <a:ea typeface="Arial" panose="020B0604020202020204" pitchFamily="34" charset="0"/>
              <a:cs typeface="Times New Roman" panose="02020603050405020304" pitchFamily="18" charset="0"/>
            </a:endParaRPr>
          </a:p>
          <a:p>
            <a:endParaRPr lang="de-DE" dirty="0"/>
          </a:p>
        </p:txBody>
      </p:sp>
      <p:sp>
        <p:nvSpPr>
          <p:cNvPr id="5" name="Titel 4">
            <a:extLst>
              <a:ext uri="{FF2B5EF4-FFF2-40B4-BE49-F238E27FC236}">
                <a16:creationId xmlns:a16="http://schemas.microsoft.com/office/drawing/2014/main" id="{BB8F1E2A-8B46-AD66-F2ED-B4858AF2D129}"/>
              </a:ext>
            </a:extLst>
          </p:cNvPr>
          <p:cNvSpPr>
            <a:spLocks noGrp="1"/>
          </p:cNvSpPr>
          <p:nvPr>
            <p:ph type="title"/>
          </p:nvPr>
        </p:nvSpPr>
        <p:spPr/>
        <p:txBody>
          <a:bodyPr/>
          <a:lstStyle/>
          <a:p>
            <a:r>
              <a:rPr lang="de-DE" dirty="0"/>
              <a:t>Auszug aus dem Sitzungsbuch, § 20 Abs. 4 KVVG</a:t>
            </a:r>
          </a:p>
        </p:txBody>
      </p:sp>
      <p:sp>
        <p:nvSpPr>
          <p:cNvPr id="3" name="Fußzeilenplatzhalter 2">
            <a:extLst>
              <a:ext uri="{FF2B5EF4-FFF2-40B4-BE49-F238E27FC236}">
                <a16:creationId xmlns:a16="http://schemas.microsoft.com/office/drawing/2014/main" id="{2988E3A6-C2BF-CD59-5CDE-991FA451BBEB}"/>
              </a:ext>
            </a:extLst>
          </p:cNvPr>
          <p:cNvSpPr>
            <a:spLocks noGrp="1"/>
          </p:cNvSpPr>
          <p:nvPr>
            <p:ph type="ftr" sz="quarter" idx="11"/>
          </p:nvPr>
        </p:nvSpPr>
        <p:spPr/>
        <p:txBody>
          <a:bodyPr/>
          <a:lstStyle/>
          <a:p>
            <a:pPr>
              <a:defRPr/>
            </a:pPr>
            <a:r>
              <a:rPr lang="de-DE"/>
              <a:t>Stand: Januar 2025</a:t>
            </a:r>
            <a:endParaRPr lang="de-DE" dirty="0"/>
          </a:p>
        </p:txBody>
      </p:sp>
      <p:grpSp>
        <p:nvGrpSpPr>
          <p:cNvPr id="7" name="Gruppieren 6">
            <a:extLst>
              <a:ext uri="{FF2B5EF4-FFF2-40B4-BE49-F238E27FC236}">
                <a16:creationId xmlns:a16="http://schemas.microsoft.com/office/drawing/2014/main" id="{08A484BE-1C91-DE25-61B8-B39D2C796A96}"/>
              </a:ext>
            </a:extLst>
          </p:cNvPr>
          <p:cNvGrpSpPr/>
          <p:nvPr/>
        </p:nvGrpSpPr>
        <p:grpSpPr>
          <a:xfrm>
            <a:off x="976458" y="3822250"/>
            <a:ext cx="954678" cy="149577"/>
            <a:chOff x="4187820" y="3480835"/>
            <a:chExt cx="954678" cy="149577"/>
          </a:xfrm>
        </p:grpSpPr>
        <p:sp>
          <p:nvSpPr>
            <p:cNvPr id="8" name="Dreieck 21">
              <a:extLst>
                <a:ext uri="{FF2B5EF4-FFF2-40B4-BE49-F238E27FC236}">
                  <a16:creationId xmlns:a16="http://schemas.microsoft.com/office/drawing/2014/main" id="{F9C2BE3B-CFAF-B65C-48BD-CFBE9968BB9E}"/>
                </a:ext>
              </a:extLst>
            </p:cNvPr>
            <p:cNvSpPr>
              <a:spLocks noChangeAspect="1"/>
            </p:cNvSpPr>
            <p:nvPr/>
          </p:nvSpPr>
          <p:spPr>
            <a:xfrm rot="16260000" flipH="1" flipV="1">
              <a:off x="5013709" y="3501624"/>
              <a:ext cx="149577" cy="108000"/>
            </a:xfrm>
            <a:custGeom>
              <a:avLst/>
              <a:gdLst>
                <a:gd name="connsiteX0" fmla="*/ 0 w 177800"/>
                <a:gd name="connsiteY0" fmla="*/ 150831 h 150831"/>
                <a:gd name="connsiteX1" fmla="*/ 88900 w 177800"/>
                <a:gd name="connsiteY1" fmla="*/ 0 h 150831"/>
                <a:gd name="connsiteX2" fmla="*/ 177800 w 177800"/>
                <a:gd name="connsiteY2" fmla="*/ 150831 h 150831"/>
                <a:gd name="connsiteX3" fmla="*/ 0 w 177800"/>
                <a:gd name="connsiteY3" fmla="*/ 150831 h 150831"/>
                <a:gd name="connsiteX0" fmla="*/ 0 w 177800"/>
                <a:gd name="connsiteY0" fmla="*/ 150831 h 155575"/>
                <a:gd name="connsiteX1" fmla="*/ 88900 w 177800"/>
                <a:gd name="connsiteY1" fmla="*/ 0 h 155575"/>
                <a:gd name="connsiteX2" fmla="*/ 177800 w 177800"/>
                <a:gd name="connsiteY2" fmla="*/ 150831 h 155575"/>
                <a:gd name="connsiteX3" fmla="*/ 85725 w 177800"/>
                <a:gd name="connsiteY3" fmla="*/ 155575 h 155575"/>
                <a:gd name="connsiteX4" fmla="*/ 0 w 177800"/>
                <a:gd name="connsiteY4" fmla="*/ 150831 h 155575"/>
                <a:gd name="connsiteX0" fmla="*/ 85725 w 177800"/>
                <a:gd name="connsiteY0" fmla="*/ 155575 h 247015"/>
                <a:gd name="connsiteX1" fmla="*/ 0 w 177800"/>
                <a:gd name="connsiteY1" fmla="*/ 150831 h 247015"/>
                <a:gd name="connsiteX2" fmla="*/ 88900 w 177800"/>
                <a:gd name="connsiteY2" fmla="*/ 0 h 247015"/>
                <a:gd name="connsiteX3" fmla="*/ 177800 w 177800"/>
                <a:gd name="connsiteY3" fmla="*/ 150831 h 247015"/>
                <a:gd name="connsiteX4" fmla="*/ 177165 w 177800"/>
                <a:gd name="connsiteY4" fmla="*/ 247015 h 247015"/>
                <a:gd name="connsiteX0" fmla="*/ 85725 w 177800"/>
                <a:gd name="connsiteY0" fmla="*/ 155575 h 155575"/>
                <a:gd name="connsiteX1" fmla="*/ 0 w 177800"/>
                <a:gd name="connsiteY1" fmla="*/ 150831 h 155575"/>
                <a:gd name="connsiteX2" fmla="*/ 88900 w 177800"/>
                <a:gd name="connsiteY2" fmla="*/ 0 h 155575"/>
                <a:gd name="connsiteX3" fmla="*/ 177800 w 177800"/>
                <a:gd name="connsiteY3" fmla="*/ 150831 h 155575"/>
                <a:gd name="connsiteX0" fmla="*/ 0 w 177800"/>
                <a:gd name="connsiteY0" fmla="*/ 150831 h 150831"/>
                <a:gd name="connsiteX1" fmla="*/ 88900 w 177800"/>
                <a:gd name="connsiteY1" fmla="*/ 0 h 150831"/>
                <a:gd name="connsiteX2" fmla="*/ 177800 w 177800"/>
                <a:gd name="connsiteY2" fmla="*/ 150831 h 150831"/>
                <a:gd name="connsiteX0" fmla="*/ 0 w 177800"/>
                <a:gd name="connsiteY0" fmla="*/ 150831 h 150831"/>
                <a:gd name="connsiteX1" fmla="*/ 88900 w 177800"/>
                <a:gd name="connsiteY1" fmla="*/ 0 h 150831"/>
                <a:gd name="connsiteX2" fmla="*/ 136525 w 177800"/>
                <a:gd name="connsiteY2" fmla="*/ 85725 h 150831"/>
                <a:gd name="connsiteX3" fmla="*/ 177800 w 177800"/>
                <a:gd name="connsiteY3" fmla="*/ 150831 h 150831"/>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5 h 150835"/>
                <a:gd name="connsiteX1" fmla="*/ 34925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00" h="150836">
                  <a:moveTo>
                    <a:pt x="0" y="150836"/>
                  </a:moveTo>
                  <a:cubicBezTo>
                    <a:pt x="1027" y="147979"/>
                    <a:pt x="42665" y="108357"/>
                    <a:pt x="56819" y="85872"/>
                  </a:cubicBezTo>
                  <a:cubicBezTo>
                    <a:pt x="72364" y="61177"/>
                    <a:pt x="90404" y="679"/>
                    <a:pt x="88900" y="5"/>
                  </a:cubicBezTo>
                  <a:cubicBezTo>
                    <a:pt x="87526" y="-611"/>
                    <a:pt x="110699" y="55828"/>
                    <a:pt x="126574" y="84403"/>
                  </a:cubicBezTo>
                  <a:cubicBezTo>
                    <a:pt x="142986" y="112518"/>
                    <a:pt x="175984" y="148595"/>
                    <a:pt x="177800" y="150836"/>
                  </a:cubicBezTo>
                </a:path>
              </a:pathLst>
            </a:custGeom>
            <a:noFill/>
            <a:ln w="15875">
              <a:solidFill>
                <a:srgbClr val="1A7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p>
          </p:txBody>
        </p:sp>
        <p:cxnSp>
          <p:nvCxnSpPr>
            <p:cNvPr id="9" name="Gerader Verbinder 8">
              <a:extLst>
                <a:ext uri="{FF2B5EF4-FFF2-40B4-BE49-F238E27FC236}">
                  <a16:creationId xmlns:a16="http://schemas.microsoft.com/office/drawing/2014/main" id="{E381B9AD-F208-7870-4453-F5C56EFA8D5E}"/>
                </a:ext>
              </a:extLst>
            </p:cNvPr>
            <p:cNvCxnSpPr/>
            <p:nvPr/>
          </p:nvCxnSpPr>
          <p:spPr>
            <a:xfrm flipH="1">
              <a:off x="4187820" y="3556988"/>
              <a:ext cx="860290" cy="0"/>
            </a:xfrm>
            <a:prstGeom prst="line">
              <a:avLst/>
            </a:prstGeom>
            <a:ln w="15875">
              <a:solidFill>
                <a:srgbClr val="1A70B8"/>
              </a:solidFill>
            </a:ln>
          </p:spPr>
          <p:style>
            <a:lnRef idx="1">
              <a:schemeClr val="accent1"/>
            </a:lnRef>
            <a:fillRef idx="0">
              <a:schemeClr val="accent1"/>
            </a:fillRef>
            <a:effectRef idx="0">
              <a:schemeClr val="accent1"/>
            </a:effectRef>
            <a:fontRef idx="minor">
              <a:schemeClr val="tx1"/>
            </a:fontRef>
          </p:style>
        </p:cxnSp>
      </p:grpSp>
      <p:grpSp>
        <p:nvGrpSpPr>
          <p:cNvPr id="6" name="Gruppieren 5">
            <a:extLst>
              <a:ext uri="{FF2B5EF4-FFF2-40B4-BE49-F238E27FC236}">
                <a16:creationId xmlns:a16="http://schemas.microsoft.com/office/drawing/2014/main" id="{390B2209-42DC-EE4F-C9E6-148D7187A70D}"/>
              </a:ext>
            </a:extLst>
          </p:cNvPr>
          <p:cNvGrpSpPr/>
          <p:nvPr/>
        </p:nvGrpSpPr>
        <p:grpSpPr>
          <a:xfrm>
            <a:off x="975161" y="2885242"/>
            <a:ext cx="954678" cy="149577"/>
            <a:chOff x="4187820" y="3480835"/>
            <a:chExt cx="954678" cy="149577"/>
          </a:xfrm>
        </p:grpSpPr>
        <p:sp>
          <p:nvSpPr>
            <p:cNvPr id="10" name="Dreieck 21">
              <a:extLst>
                <a:ext uri="{FF2B5EF4-FFF2-40B4-BE49-F238E27FC236}">
                  <a16:creationId xmlns:a16="http://schemas.microsoft.com/office/drawing/2014/main" id="{326C59B6-D9F7-B8A6-9B46-363508D8E88A}"/>
                </a:ext>
              </a:extLst>
            </p:cNvPr>
            <p:cNvSpPr>
              <a:spLocks noChangeAspect="1"/>
            </p:cNvSpPr>
            <p:nvPr/>
          </p:nvSpPr>
          <p:spPr>
            <a:xfrm rot="16260000" flipH="1" flipV="1">
              <a:off x="5013709" y="3501624"/>
              <a:ext cx="149577" cy="108000"/>
            </a:xfrm>
            <a:custGeom>
              <a:avLst/>
              <a:gdLst>
                <a:gd name="connsiteX0" fmla="*/ 0 w 177800"/>
                <a:gd name="connsiteY0" fmla="*/ 150831 h 150831"/>
                <a:gd name="connsiteX1" fmla="*/ 88900 w 177800"/>
                <a:gd name="connsiteY1" fmla="*/ 0 h 150831"/>
                <a:gd name="connsiteX2" fmla="*/ 177800 w 177800"/>
                <a:gd name="connsiteY2" fmla="*/ 150831 h 150831"/>
                <a:gd name="connsiteX3" fmla="*/ 0 w 177800"/>
                <a:gd name="connsiteY3" fmla="*/ 150831 h 150831"/>
                <a:gd name="connsiteX0" fmla="*/ 0 w 177800"/>
                <a:gd name="connsiteY0" fmla="*/ 150831 h 155575"/>
                <a:gd name="connsiteX1" fmla="*/ 88900 w 177800"/>
                <a:gd name="connsiteY1" fmla="*/ 0 h 155575"/>
                <a:gd name="connsiteX2" fmla="*/ 177800 w 177800"/>
                <a:gd name="connsiteY2" fmla="*/ 150831 h 155575"/>
                <a:gd name="connsiteX3" fmla="*/ 85725 w 177800"/>
                <a:gd name="connsiteY3" fmla="*/ 155575 h 155575"/>
                <a:gd name="connsiteX4" fmla="*/ 0 w 177800"/>
                <a:gd name="connsiteY4" fmla="*/ 150831 h 155575"/>
                <a:gd name="connsiteX0" fmla="*/ 85725 w 177800"/>
                <a:gd name="connsiteY0" fmla="*/ 155575 h 247015"/>
                <a:gd name="connsiteX1" fmla="*/ 0 w 177800"/>
                <a:gd name="connsiteY1" fmla="*/ 150831 h 247015"/>
                <a:gd name="connsiteX2" fmla="*/ 88900 w 177800"/>
                <a:gd name="connsiteY2" fmla="*/ 0 h 247015"/>
                <a:gd name="connsiteX3" fmla="*/ 177800 w 177800"/>
                <a:gd name="connsiteY3" fmla="*/ 150831 h 247015"/>
                <a:gd name="connsiteX4" fmla="*/ 177165 w 177800"/>
                <a:gd name="connsiteY4" fmla="*/ 247015 h 247015"/>
                <a:gd name="connsiteX0" fmla="*/ 85725 w 177800"/>
                <a:gd name="connsiteY0" fmla="*/ 155575 h 155575"/>
                <a:gd name="connsiteX1" fmla="*/ 0 w 177800"/>
                <a:gd name="connsiteY1" fmla="*/ 150831 h 155575"/>
                <a:gd name="connsiteX2" fmla="*/ 88900 w 177800"/>
                <a:gd name="connsiteY2" fmla="*/ 0 h 155575"/>
                <a:gd name="connsiteX3" fmla="*/ 177800 w 177800"/>
                <a:gd name="connsiteY3" fmla="*/ 150831 h 155575"/>
                <a:gd name="connsiteX0" fmla="*/ 0 w 177800"/>
                <a:gd name="connsiteY0" fmla="*/ 150831 h 150831"/>
                <a:gd name="connsiteX1" fmla="*/ 88900 w 177800"/>
                <a:gd name="connsiteY1" fmla="*/ 0 h 150831"/>
                <a:gd name="connsiteX2" fmla="*/ 177800 w 177800"/>
                <a:gd name="connsiteY2" fmla="*/ 150831 h 150831"/>
                <a:gd name="connsiteX0" fmla="*/ 0 w 177800"/>
                <a:gd name="connsiteY0" fmla="*/ 150831 h 150831"/>
                <a:gd name="connsiteX1" fmla="*/ 88900 w 177800"/>
                <a:gd name="connsiteY1" fmla="*/ 0 h 150831"/>
                <a:gd name="connsiteX2" fmla="*/ 136525 w 177800"/>
                <a:gd name="connsiteY2" fmla="*/ 85725 h 150831"/>
                <a:gd name="connsiteX3" fmla="*/ 177800 w 177800"/>
                <a:gd name="connsiteY3" fmla="*/ 150831 h 150831"/>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5 h 150835"/>
                <a:gd name="connsiteX1" fmla="*/ 34925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00" h="150836">
                  <a:moveTo>
                    <a:pt x="0" y="150836"/>
                  </a:moveTo>
                  <a:cubicBezTo>
                    <a:pt x="1027" y="147979"/>
                    <a:pt x="42665" y="108357"/>
                    <a:pt x="56819" y="85872"/>
                  </a:cubicBezTo>
                  <a:cubicBezTo>
                    <a:pt x="72364" y="61177"/>
                    <a:pt x="90404" y="679"/>
                    <a:pt x="88900" y="5"/>
                  </a:cubicBezTo>
                  <a:cubicBezTo>
                    <a:pt x="87526" y="-611"/>
                    <a:pt x="110699" y="55828"/>
                    <a:pt x="126574" y="84403"/>
                  </a:cubicBezTo>
                  <a:cubicBezTo>
                    <a:pt x="142986" y="112518"/>
                    <a:pt x="175984" y="148595"/>
                    <a:pt x="177800" y="150836"/>
                  </a:cubicBezTo>
                </a:path>
              </a:pathLst>
            </a:custGeom>
            <a:noFill/>
            <a:ln w="15875">
              <a:solidFill>
                <a:srgbClr val="1A7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p>
          </p:txBody>
        </p:sp>
        <p:cxnSp>
          <p:nvCxnSpPr>
            <p:cNvPr id="11" name="Gerader Verbinder 10">
              <a:extLst>
                <a:ext uri="{FF2B5EF4-FFF2-40B4-BE49-F238E27FC236}">
                  <a16:creationId xmlns:a16="http://schemas.microsoft.com/office/drawing/2014/main" id="{826137E5-7817-98B0-E539-B4039C95633C}"/>
                </a:ext>
              </a:extLst>
            </p:cNvPr>
            <p:cNvCxnSpPr/>
            <p:nvPr/>
          </p:nvCxnSpPr>
          <p:spPr>
            <a:xfrm flipH="1">
              <a:off x="4187820" y="3556988"/>
              <a:ext cx="860290" cy="0"/>
            </a:xfrm>
            <a:prstGeom prst="line">
              <a:avLst/>
            </a:prstGeom>
            <a:ln w="15875">
              <a:solidFill>
                <a:srgbClr val="1A70B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06517238"/>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31F8BF7-2EB1-1638-BA11-06D3C683049E}"/>
              </a:ext>
            </a:extLst>
          </p:cNvPr>
          <p:cNvSpPr>
            <a:spLocks noGrp="1"/>
          </p:cNvSpPr>
          <p:nvPr>
            <p:ph type="body" sz="quarter" idx="14"/>
          </p:nvPr>
        </p:nvSpPr>
        <p:spPr/>
        <p:txBody>
          <a:bodyPr/>
          <a:lstStyle/>
          <a:p>
            <a:r>
              <a:rPr lang="de-DE" dirty="0"/>
              <a:t>Arbeitsweise des Kirchenvorstandes</a:t>
            </a:r>
          </a:p>
        </p:txBody>
      </p:sp>
      <p:sp>
        <p:nvSpPr>
          <p:cNvPr id="3" name="Textplatzhalter 2">
            <a:extLst>
              <a:ext uri="{FF2B5EF4-FFF2-40B4-BE49-F238E27FC236}">
                <a16:creationId xmlns:a16="http://schemas.microsoft.com/office/drawing/2014/main" id="{6FA4AF93-2954-9FF5-34C1-A8F7AECE6C03}"/>
              </a:ext>
            </a:extLst>
          </p:cNvPr>
          <p:cNvSpPr>
            <a:spLocks noGrp="1"/>
          </p:cNvSpPr>
          <p:nvPr>
            <p:ph type="body" sz="quarter" idx="15"/>
          </p:nvPr>
        </p:nvSpPr>
        <p:spPr/>
        <p:txBody>
          <a:bodyPr/>
          <a:lstStyle/>
          <a:p>
            <a:r>
              <a:rPr lang="de-DE" dirty="0"/>
              <a:t>Handeln im Rechtsverkehr</a:t>
            </a:r>
          </a:p>
        </p:txBody>
      </p:sp>
    </p:spTree>
    <p:extLst>
      <p:ext uri="{BB962C8B-B14F-4D97-AF65-F5344CB8AC3E}">
        <p14:creationId xmlns:p14="http://schemas.microsoft.com/office/powerpoint/2010/main" val="315911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B32B837-44A7-01C1-3614-5B31F5701EA2}"/>
              </a:ext>
            </a:extLst>
          </p:cNvPr>
          <p:cNvSpPr>
            <a:spLocks noGrp="1"/>
          </p:cNvSpPr>
          <p:nvPr>
            <p:ph sz="quarter" idx="13"/>
          </p:nvPr>
        </p:nvSpPr>
        <p:spPr/>
        <p:txBody>
          <a:bodyPr>
            <a:normAutofit/>
          </a:bodyPr>
          <a:lstStyle/>
          <a:p>
            <a:r>
              <a:rPr lang="de-DE" u="sng" dirty="0"/>
              <a:t>§ 21 Abs. 1 S. 1 KVVG:</a:t>
            </a:r>
          </a:p>
          <a:p>
            <a:r>
              <a:rPr lang="de-DE" dirty="0"/>
              <a:t>Die Kirchengemeinde verpflichtende Willenserklärungen werden</a:t>
            </a:r>
          </a:p>
          <a:p>
            <a:pPr marL="342900" indent="-342900" algn="just">
              <a:spcBef>
                <a:spcPts val="600"/>
              </a:spcBef>
              <a:spcAft>
                <a:spcPts val="600"/>
              </a:spcAft>
              <a:buClr>
                <a:srgbClr val="AE0C21"/>
              </a:buClr>
              <a:buFont typeface="Wingdings" panose="05000000000000000000" pitchFamily="2" charset="2"/>
              <a:buChar char=""/>
              <a:defRPr/>
            </a:pPr>
            <a:r>
              <a:rPr lang="de-DE" dirty="0"/>
              <a:t>schriftlich,</a:t>
            </a:r>
            <a:endPar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indent="-342900" algn="just">
              <a:spcBef>
                <a:spcPts val="600"/>
              </a:spcBef>
              <a:spcAft>
                <a:spcPts val="600"/>
              </a:spcAft>
              <a:buClr>
                <a:srgbClr val="AE0C21"/>
              </a:buClr>
              <a:buFont typeface="Wingdings" panose="05000000000000000000" pitchFamily="2" charset="2"/>
              <a:buChar char=""/>
              <a:defRPr/>
            </a:pPr>
            <a:r>
              <a:rPr lang="de-DE" dirty="0"/>
              <a:t>unter </a:t>
            </a:r>
            <a:r>
              <a:rPr lang="de-DE" dirty="0" err="1"/>
              <a:t>Beidrückung</a:t>
            </a:r>
            <a:r>
              <a:rPr lang="de-DE" dirty="0"/>
              <a:t> des Amtssiegels,</a:t>
            </a:r>
          </a:p>
          <a:p>
            <a:pPr marL="342900" indent="-342900" algn="just">
              <a:spcBef>
                <a:spcPts val="600"/>
              </a:spcBef>
              <a:spcAft>
                <a:spcPts val="600"/>
              </a:spcAft>
              <a:buClr>
                <a:srgbClr val="AE0C21"/>
              </a:buClr>
              <a:buFont typeface="Wingdings" panose="05000000000000000000" pitchFamily="2" charset="2"/>
              <a:buChar char=""/>
              <a:defRPr/>
            </a:pPr>
            <a:r>
              <a:rPr lang="de-DE" dirty="0"/>
              <a:t>durch den Vorsitzenden oder durch eine mit dem geschäftsführenden bzw. stellvertretenden Vorsitz betraute Person und einem weiteren Mitglied abgeben.</a:t>
            </a:r>
          </a:p>
          <a:p>
            <a:r>
              <a:rPr lang="de-DE" dirty="0"/>
              <a:t>Der Vorschrift kommt eine Sicherungsfunktion zu.</a:t>
            </a:r>
          </a:p>
          <a:p>
            <a:r>
              <a:rPr lang="de-DE" dirty="0"/>
              <a:t>Das Vorgehen ist gewohnheitsrechtlich erprobt und Teil langjähriger Verwaltungspraxis auch im staatlichen Bereich.</a:t>
            </a:r>
          </a:p>
        </p:txBody>
      </p:sp>
      <p:sp>
        <p:nvSpPr>
          <p:cNvPr id="5" name="Titel 4">
            <a:extLst>
              <a:ext uri="{FF2B5EF4-FFF2-40B4-BE49-F238E27FC236}">
                <a16:creationId xmlns:a16="http://schemas.microsoft.com/office/drawing/2014/main" id="{7ACE51F8-D5D4-E0C9-4C05-E3F26DD886C8}"/>
              </a:ext>
            </a:extLst>
          </p:cNvPr>
          <p:cNvSpPr>
            <a:spLocks noGrp="1"/>
          </p:cNvSpPr>
          <p:nvPr>
            <p:ph type="title"/>
          </p:nvPr>
        </p:nvSpPr>
        <p:spPr/>
        <p:txBody>
          <a:bodyPr/>
          <a:lstStyle/>
          <a:p>
            <a:r>
              <a:rPr lang="de-DE" dirty="0"/>
              <a:t>Abgabe von Willenserklärungen (Grundsatz)</a:t>
            </a:r>
          </a:p>
        </p:txBody>
      </p:sp>
      <p:sp>
        <p:nvSpPr>
          <p:cNvPr id="3" name="Fußzeilenplatzhalter 2">
            <a:extLst>
              <a:ext uri="{FF2B5EF4-FFF2-40B4-BE49-F238E27FC236}">
                <a16:creationId xmlns:a16="http://schemas.microsoft.com/office/drawing/2014/main" id="{A108F547-7BA4-0B3A-AEAD-6C2DE4E2F916}"/>
              </a:ext>
            </a:extLst>
          </p:cNvPr>
          <p:cNvSpPr>
            <a:spLocks noGrp="1"/>
          </p:cNvSpPr>
          <p:nvPr>
            <p:ph type="ftr" sz="quarter" idx="11"/>
          </p:nvPr>
        </p:nvSpPr>
        <p:spPr/>
        <p:txBody>
          <a:bodyPr/>
          <a:lstStyle/>
          <a:p>
            <a:pPr>
              <a:defRPr/>
            </a:pPr>
            <a:r>
              <a:rPr lang="de-DE"/>
              <a:t>Stand: Januar 2025</a:t>
            </a:r>
            <a:endParaRPr lang="de-DE" dirty="0"/>
          </a:p>
        </p:txBody>
      </p:sp>
    </p:spTree>
    <p:extLst>
      <p:ext uri="{BB962C8B-B14F-4D97-AF65-F5344CB8AC3E}">
        <p14:creationId xmlns:p14="http://schemas.microsoft.com/office/powerpoint/2010/main" val="2341452240"/>
      </p:ext>
    </p:ext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123533A-0464-482B-3DF2-D25E52CA2BB5}"/>
              </a:ext>
            </a:extLst>
          </p:cNvPr>
          <p:cNvSpPr>
            <a:spLocks noGrp="1"/>
          </p:cNvSpPr>
          <p:nvPr>
            <p:ph sz="quarter" idx="13"/>
          </p:nvPr>
        </p:nvSpPr>
        <p:spPr/>
        <p:txBody>
          <a:bodyPr/>
          <a:lstStyle/>
          <a:p>
            <a:pPr marL="342900" indent="-342900" algn="just">
              <a:spcBef>
                <a:spcPts val="600"/>
              </a:spcBef>
              <a:spcAft>
                <a:spcPts val="600"/>
              </a:spcAft>
              <a:buClr>
                <a:srgbClr val="AE0C21"/>
              </a:buClr>
              <a:buFont typeface="Wingdings" panose="05000000000000000000" pitchFamily="2" charset="2"/>
              <a:buChar char=""/>
              <a:defRPr/>
            </a:pPr>
            <a:r>
              <a:rPr lang="de-DE" dirty="0"/>
              <a:t>Gefahr im Verzuge, vgl. § 21 Abs. 2 KVVG;</a:t>
            </a:r>
          </a:p>
          <a:p>
            <a:pPr marL="342900" indent="-342900" algn="just">
              <a:spcBef>
                <a:spcPts val="600"/>
              </a:spcBef>
              <a:spcAft>
                <a:spcPts val="600"/>
              </a:spcAft>
              <a:buClr>
                <a:srgbClr val="AE0C21"/>
              </a:buClr>
              <a:buFont typeface="Wingdings" panose="05000000000000000000" pitchFamily="2" charset="2"/>
              <a:buChar char=""/>
              <a:defRPr/>
            </a:pPr>
            <a:r>
              <a:rPr lang="de-DE" dirty="0"/>
              <a:t>Geschäfte der laufenden Verwaltung, vgl. § 21 Abs. 3 KVVG </a:t>
            </a:r>
            <a:r>
              <a:rPr lang="de-DE" dirty="0" err="1"/>
              <a:t>i.V.m</a:t>
            </a:r>
            <a:r>
              <a:rPr lang="de-DE" dirty="0"/>
              <a:t>. Art. 3 EVO KVVG PB: </a:t>
            </a:r>
            <a:r>
              <a:rPr lang="de-DE" dirty="0">
                <a:ea typeface="Calibri" panose="020F0502020204030204" pitchFamily="34" charset="0"/>
                <a:cs typeface="Times New Roman" panose="02020603050405020304" pitchFamily="18" charset="0"/>
              </a:rPr>
              <a:t>Verwaltungsverordnung zur Bestimmung von Geschäften der laufenden Verwaltung im Sinne des § 21 Abs. 3 S. 1 KVVG (</a:t>
            </a:r>
            <a:r>
              <a:rPr lang="de-DE" dirty="0" err="1">
                <a:ea typeface="Calibri" panose="020F0502020204030204" pitchFamily="34" charset="0"/>
                <a:cs typeface="Times New Roman" panose="02020603050405020304" pitchFamily="18" charset="0"/>
              </a:rPr>
              <a:t>GlV</a:t>
            </a:r>
            <a:r>
              <a:rPr lang="de-DE" dirty="0">
                <a:ea typeface="Calibri" panose="020F0502020204030204" pitchFamily="34" charset="0"/>
                <a:cs typeface="Times New Roman" panose="02020603050405020304" pitchFamily="18" charset="0"/>
              </a:rPr>
              <a:t>-VO);</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Bef>
                <a:spcPts val="600"/>
              </a:spcBef>
              <a:spcAft>
                <a:spcPts val="600"/>
              </a:spcAft>
              <a:buClr>
                <a:srgbClr val="AE0C21"/>
              </a:buClr>
              <a:buFont typeface="Wingdings" panose="05000000000000000000" pitchFamily="2" charset="2"/>
              <a:buChar char=""/>
              <a:defRPr/>
            </a:pPr>
            <a:r>
              <a:rPr lang="de-DE" dirty="0"/>
              <a:t>Vollmachtserteilung, vgl. § 21 Abs. 5 KVVG: Gattungs- und Spezialvollmachten;</a:t>
            </a:r>
            <a:endPar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indent="-342900" algn="just">
              <a:spcBef>
                <a:spcPts val="600"/>
              </a:spcBef>
              <a:spcAft>
                <a:spcPts val="600"/>
              </a:spcAft>
              <a:buClr>
                <a:srgbClr val="AE0C21"/>
              </a:buClr>
              <a:buFont typeface="Wingdings" panose="05000000000000000000" pitchFamily="2" charset="2"/>
              <a:buChar char=""/>
              <a:defRPr/>
            </a:pPr>
            <a:r>
              <a:rPr lang="de-DE" dirty="0"/>
              <a:t>Bildung von Ausschüssen, vgl. § 7 KVVG </a:t>
            </a:r>
            <a:r>
              <a:rPr lang="de-DE" dirty="0" err="1"/>
              <a:t>i.V.m</a:t>
            </a:r>
            <a:r>
              <a:rPr lang="de-DE" dirty="0"/>
              <a:t>. Art. 4 EVO KVVG PB: </a:t>
            </a:r>
            <a:r>
              <a:rPr lang="de-DE" sz="1800" dirty="0">
                <a:effectLst/>
                <a:latin typeface="Arial" panose="020B0604020202020204" pitchFamily="34" charset="0"/>
                <a:ea typeface="Calibri" panose="020F0502020204030204" pitchFamily="34" charset="0"/>
                <a:cs typeface="Times New Roman" panose="02020603050405020304" pitchFamily="18" charset="0"/>
              </a:rPr>
              <a:t>Verwaltungsverordnung über die Bildung von Ausschüssen der Kirchenvorstände in der Erzdiözese Paderborn (</a:t>
            </a:r>
            <a:r>
              <a:rPr lang="de-DE" sz="1800" dirty="0" err="1">
                <a:effectLst/>
                <a:latin typeface="Arial" panose="020B0604020202020204" pitchFamily="34" charset="0"/>
                <a:ea typeface="Calibri" panose="020F0502020204030204" pitchFamily="34" charset="0"/>
                <a:cs typeface="Times New Roman" panose="02020603050405020304" pitchFamily="18" charset="0"/>
              </a:rPr>
              <a:t>AusschussVO</a:t>
            </a:r>
            <a:r>
              <a:rPr lang="de-DE" sz="1800" dirty="0">
                <a:effectLst/>
                <a:latin typeface="Arial" panose="020B0604020202020204" pitchFamily="34" charset="0"/>
                <a:ea typeface="Calibri" panose="020F0502020204030204" pitchFamily="34" charset="0"/>
                <a:cs typeface="Times New Roman" panose="02020603050405020304" pitchFamily="18" charset="0"/>
              </a:rPr>
              <a:t>);</a:t>
            </a:r>
          </a:p>
          <a:p>
            <a:pPr marL="342900" indent="-342900" algn="just">
              <a:spcBef>
                <a:spcPts val="600"/>
              </a:spcBef>
              <a:spcAft>
                <a:spcPts val="600"/>
              </a:spcAft>
              <a:buClr>
                <a:srgbClr val="AE0C21"/>
              </a:buClr>
              <a:buFont typeface="Wingdings" panose="05000000000000000000" pitchFamily="2" charset="2"/>
              <a:buChar char=""/>
              <a:defRPr/>
            </a:pPr>
            <a:r>
              <a:rPr lang="de-DE" dirty="0"/>
              <a:t>Delegation der Anordnungsbefugnis, vgl. Art. 2 EVO KVVG PB: </a:t>
            </a:r>
            <a:r>
              <a:rPr lang="de-DE" sz="1800" dirty="0">
                <a:effectLst/>
                <a:latin typeface="Arial" panose="020B0604020202020204" pitchFamily="34" charset="0"/>
                <a:ea typeface="Calibri" panose="020F0502020204030204" pitchFamily="34" charset="0"/>
                <a:cs typeface="Times New Roman" panose="02020603050405020304" pitchFamily="18" charset="0"/>
              </a:rPr>
              <a:t>Verwaltungsverordnung zur Ausübung und Delegation der Anordnungsbefugnis</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sz="1800" dirty="0">
                <a:effectLst/>
                <a:latin typeface="Arial" panose="020B0604020202020204" pitchFamily="34" charset="0"/>
                <a:ea typeface="Calibri" panose="020F0502020204030204" pitchFamily="34" charset="0"/>
                <a:cs typeface="Times New Roman" panose="02020603050405020304" pitchFamily="18" charset="0"/>
              </a:rPr>
              <a:t>über die Kirchenkasse (</a:t>
            </a:r>
            <a:r>
              <a:rPr lang="de-DE" sz="1800" dirty="0" err="1">
                <a:effectLst/>
                <a:latin typeface="Arial" panose="020B0604020202020204" pitchFamily="34" charset="0"/>
                <a:ea typeface="Calibri" panose="020F0502020204030204" pitchFamily="34" charset="0"/>
                <a:cs typeface="Times New Roman" panose="02020603050405020304" pitchFamily="18" charset="0"/>
              </a:rPr>
              <a:t>AnordVO</a:t>
            </a:r>
            <a:r>
              <a:rPr lang="de-DE" sz="1800" dirty="0">
                <a:effectLst/>
                <a:latin typeface="Arial" panose="020B0604020202020204" pitchFamily="34" charset="0"/>
                <a:ea typeface="Calibri" panose="020F0502020204030204" pitchFamily="34" charset="0"/>
                <a:cs typeface="Times New Roman" panose="02020603050405020304" pitchFamily="18" charset="0"/>
              </a:rPr>
              <a:t>).</a:t>
            </a:r>
            <a:endParaRPr lang="de-DE" dirty="0"/>
          </a:p>
          <a:p>
            <a:pPr marL="342900" indent="-342900" algn="just">
              <a:spcBef>
                <a:spcPts val="600"/>
              </a:spcBef>
              <a:spcAft>
                <a:spcPts val="600"/>
              </a:spcAft>
              <a:buClr>
                <a:srgbClr val="AE0C21"/>
              </a:buClr>
              <a:buFont typeface="Wingdings" panose="05000000000000000000" pitchFamily="2" charset="2"/>
              <a:buChar char=""/>
              <a:defRPr/>
            </a:pPr>
            <a:endParaRPr lang="de-DE" dirty="0"/>
          </a:p>
          <a:p>
            <a:pPr marL="342900" indent="-342900" algn="just">
              <a:spcBef>
                <a:spcPts val="600"/>
              </a:spcBef>
              <a:spcAft>
                <a:spcPts val="600"/>
              </a:spcAft>
              <a:buClr>
                <a:srgbClr val="AE0C21"/>
              </a:buClr>
              <a:buFont typeface="Wingdings" panose="05000000000000000000" pitchFamily="2" charset="2"/>
              <a:buChar char=""/>
              <a:defRPr/>
            </a:pPr>
            <a:endParaRPr lang="de-DE" dirty="0"/>
          </a:p>
          <a:p>
            <a:pPr marL="342900" indent="-342900" algn="just">
              <a:spcBef>
                <a:spcPts val="600"/>
              </a:spcBef>
              <a:spcAft>
                <a:spcPts val="600"/>
              </a:spcAft>
              <a:buClr>
                <a:srgbClr val="AE0C21"/>
              </a:buClr>
              <a:buFont typeface="Wingdings" panose="05000000000000000000" pitchFamily="2" charset="2"/>
              <a:buChar char=""/>
              <a:defRPr/>
            </a:pPr>
            <a:endParaRPr lang="de-DE" dirty="0"/>
          </a:p>
          <a:p>
            <a:pPr marL="342900" indent="-342900" algn="just">
              <a:spcBef>
                <a:spcPts val="600"/>
              </a:spcBef>
              <a:spcAft>
                <a:spcPts val="600"/>
              </a:spcAft>
              <a:buClr>
                <a:srgbClr val="AE0C21"/>
              </a:buClr>
              <a:buFont typeface="Wingdings" panose="05000000000000000000" pitchFamily="2" charset="2"/>
              <a:buChar char=""/>
              <a:defRPr/>
            </a:pPr>
            <a:endParaRPr lang="de-DE" dirty="0">
              <a:ea typeface="Arial" panose="020B0604020202020204" pitchFamily="34" charset="0"/>
              <a:cs typeface="Times New Roman" panose="02020603050405020304" pitchFamily="18" charset="0"/>
            </a:endParaRPr>
          </a:p>
          <a:p>
            <a:endParaRPr lang="de-DE" dirty="0"/>
          </a:p>
        </p:txBody>
      </p:sp>
      <p:sp>
        <p:nvSpPr>
          <p:cNvPr id="5" name="Titel 4">
            <a:extLst>
              <a:ext uri="{FF2B5EF4-FFF2-40B4-BE49-F238E27FC236}">
                <a16:creationId xmlns:a16="http://schemas.microsoft.com/office/drawing/2014/main" id="{B7B19F27-1779-681A-D9A7-D3A2AD224D9E}"/>
              </a:ext>
            </a:extLst>
          </p:cNvPr>
          <p:cNvSpPr>
            <a:spLocks noGrp="1"/>
          </p:cNvSpPr>
          <p:nvPr>
            <p:ph type="title"/>
          </p:nvPr>
        </p:nvSpPr>
        <p:spPr/>
        <p:txBody>
          <a:bodyPr/>
          <a:lstStyle/>
          <a:p>
            <a:r>
              <a:rPr lang="de-DE" dirty="0"/>
              <a:t>Erleichterungs- und Entlastungsmöglichkeiten</a:t>
            </a:r>
          </a:p>
        </p:txBody>
      </p:sp>
      <p:sp>
        <p:nvSpPr>
          <p:cNvPr id="3" name="Fußzeilenplatzhalter 2">
            <a:extLst>
              <a:ext uri="{FF2B5EF4-FFF2-40B4-BE49-F238E27FC236}">
                <a16:creationId xmlns:a16="http://schemas.microsoft.com/office/drawing/2014/main" id="{BB30F2D6-5D15-B998-175F-2069284C99D3}"/>
              </a:ext>
            </a:extLst>
          </p:cNvPr>
          <p:cNvSpPr>
            <a:spLocks noGrp="1"/>
          </p:cNvSpPr>
          <p:nvPr>
            <p:ph type="ftr" sz="quarter" idx="11"/>
          </p:nvPr>
        </p:nvSpPr>
        <p:spPr/>
        <p:txBody>
          <a:bodyPr/>
          <a:lstStyle/>
          <a:p>
            <a:pPr>
              <a:defRPr/>
            </a:pPr>
            <a:r>
              <a:rPr lang="de-DE"/>
              <a:t>Stand: Januar 2025</a:t>
            </a:r>
            <a:endParaRPr lang="de-DE" dirty="0"/>
          </a:p>
        </p:txBody>
      </p:sp>
    </p:spTree>
    <p:extLst>
      <p:ext uri="{BB962C8B-B14F-4D97-AF65-F5344CB8AC3E}">
        <p14:creationId xmlns:p14="http://schemas.microsoft.com/office/powerpoint/2010/main" val="234786727"/>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2376EDB0-2306-6C4F-A8AE-65E8291D7D6F}"/>
              </a:ext>
            </a:extLst>
          </p:cNvPr>
          <p:cNvSpPr>
            <a:spLocks noGrp="1"/>
          </p:cNvSpPr>
          <p:nvPr>
            <p:ph sz="quarter" idx="13"/>
          </p:nvPr>
        </p:nvSpPr>
        <p:spPr>
          <a:xfrm>
            <a:off x="671209" y="1458912"/>
            <a:ext cx="5064573" cy="5189766"/>
          </a:xfrm>
        </p:spPr>
        <p:txBody>
          <a:bodyPr>
            <a:normAutofit/>
          </a:bodyPr>
          <a:lstStyle/>
          <a:p>
            <a:pPr marL="285750" indent="-285750">
              <a:buClr>
                <a:srgbClr val="C00000"/>
              </a:buClr>
              <a:buFont typeface="Wingdings" pitchFamily="2" charset="2"/>
              <a:buChar char="§"/>
            </a:pPr>
            <a:r>
              <a:rPr lang="de-DE" sz="1600" dirty="0"/>
              <a:t>Codex </a:t>
            </a:r>
            <a:r>
              <a:rPr lang="de-DE" sz="1600" dirty="0" err="1"/>
              <a:t>Iuris</a:t>
            </a:r>
            <a:r>
              <a:rPr lang="de-DE" sz="1600" dirty="0"/>
              <a:t> </a:t>
            </a:r>
            <a:r>
              <a:rPr lang="de-DE" sz="1600" dirty="0" err="1"/>
              <a:t>Canonici</a:t>
            </a:r>
            <a:r>
              <a:rPr lang="de-DE" sz="1600" dirty="0"/>
              <a:t> – CIC 1983 (Kodex des kanonischen Rechts)</a:t>
            </a:r>
          </a:p>
          <a:p>
            <a:pPr marL="285750" indent="-285750">
              <a:buClr>
                <a:srgbClr val="C00000"/>
              </a:buClr>
              <a:buFont typeface="Wingdings" pitchFamily="2" charset="2"/>
              <a:buChar char="§"/>
            </a:pPr>
            <a:r>
              <a:rPr lang="de-DE" sz="1600" b="1" dirty="0">
                <a:solidFill>
                  <a:srgbClr val="C00000"/>
                </a:solidFill>
              </a:rPr>
              <a:t>Gesetz über die Verwaltung des katholischen Kirchenvermögens vom 24.7.1924 (Vermögensverwaltungsgesetz – VVG)</a:t>
            </a:r>
          </a:p>
          <a:p>
            <a:pPr marL="285750" indent="-285750">
              <a:buClr>
                <a:srgbClr val="C00000"/>
              </a:buClr>
              <a:buFont typeface="Wingdings" pitchFamily="2" charset="2"/>
              <a:buChar char="§"/>
            </a:pPr>
            <a:r>
              <a:rPr lang="de-DE" sz="1600" dirty="0"/>
              <a:t>Geschäftsanweisung für die Verwaltung des Vermögens in den Kirchengemeinden und Gemeindeverbänden des nordrhein-westfälischen und hessischen Anteils der Erzdiözese Paderborn </a:t>
            </a:r>
          </a:p>
          <a:p>
            <a:pPr marL="285750" indent="-285750">
              <a:buClr>
                <a:srgbClr val="C00000"/>
              </a:buClr>
              <a:buFont typeface="Wingdings" pitchFamily="2" charset="2"/>
              <a:buChar char="§"/>
            </a:pPr>
            <a:r>
              <a:rPr lang="de-DE" sz="1600" dirty="0"/>
              <a:t>Weitere partikularrechtliche kirchliche Rechtsvorschriften, insbesondere diözesane Haushaltsordnung oder Ausführungsbestimmungen zur Geschäftsanweisung</a:t>
            </a:r>
          </a:p>
          <a:p>
            <a:pPr marL="285750" indent="-285750">
              <a:buClr>
                <a:srgbClr val="C00000"/>
              </a:buClr>
              <a:buFont typeface="Wingdings" pitchFamily="2" charset="2"/>
              <a:buChar char="§"/>
            </a:pPr>
            <a:endParaRPr lang="de-DE" sz="1600" dirty="0"/>
          </a:p>
        </p:txBody>
      </p:sp>
      <p:sp>
        <p:nvSpPr>
          <p:cNvPr id="6" name="Titel 5">
            <a:extLst>
              <a:ext uri="{FF2B5EF4-FFF2-40B4-BE49-F238E27FC236}">
                <a16:creationId xmlns:a16="http://schemas.microsoft.com/office/drawing/2014/main" id="{10C85FDD-97E9-8F49-B849-2BE4DCF37A75}"/>
              </a:ext>
            </a:extLst>
          </p:cNvPr>
          <p:cNvSpPr>
            <a:spLocks noGrp="1"/>
          </p:cNvSpPr>
          <p:nvPr>
            <p:ph type="title"/>
          </p:nvPr>
        </p:nvSpPr>
        <p:spPr/>
        <p:txBody>
          <a:bodyPr/>
          <a:lstStyle/>
          <a:p>
            <a:r>
              <a:rPr lang="de-DE" dirty="0"/>
              <a:t>Bisherige Rechtsgrundlagen der Vermögensverwaltung</a:t>
            </a:r>
            <a:br>
              <a:rPr lang="de-DE" dirty="0"/>
            </a:br>
            <a:r>
              <a:rPr lang="de-DE" dirty="0"/>
              <a:t>in Kirchengemeinden</a:t>
            </a:r>
          </a:p>
        </p:txBody>
      </p:sp>
      <p:pic>
        <p:nvPicPr>
          <p:cNvPr id="11" name="Grafik 10">
            <a:extLst>
              <a:ext uri="{FF2B5EF4-FFF2-40B4-BE49-F238E27FC236}">
                <a16:creationId xmlns:a16="http://schemas.microsoft.com/office/drawing/2014/main" id="{F74932AF-CB36-9F45-AB0E-7785BD104AC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346"/>
          <a:stretch/>
        </p:blipFill>
        <p:spPr>
          <a:xfrm>
            <a:off x="6096000" y="1542534"/>
            <a:ext cx="6096000" cy="4248665"/>
          </a:xfrm>
          <a:prstGeom prst="rect">
            <a:avLst/>
          </a:prstGeom>
        </p:spPr>
      </p:pic>
      <p:sp>
        <p:nvSpPr>
          <p:cNvPr id="3" name="Fußzeilenplatzhalter 2">
            <a:extLst>
              <a:ext uri="{FF2B5EF4-FFF2-40B4-BE49-F238E27FC236}">
                <a16:creationId xmlns:a16="http://schemas.microsoft.com/office/drawing/2014/main" id="{F5337258-156C-742E-F58E-E09EEF42ED7A}"/>
              </a:ext>
            </a:extLst>
          </p:cNvPr>
          <p:cNvSpPr>
            <a:spLocks noGrp="1"/>
          </p:cNvSpPr>
          <p:nvPr>
            <p:ph type="ftr" sz="quarter" idx="11"/>
          </p:nvPr>
        </p:nvSpPr>
        <p:spPr/>
        <p:txBody>
          <a:bodyPr/>
          <a:lstStyle/>
          <a:p>
            <a:pPr>
              <a:defRPr/>
            </a:pPr>
            <a:r>
              <a:rPr lang="de-DE"/>
              <a:t>Stand: Januar 2025</a:t>
            </a:r>
            <a:endParaRPr lang="de-DE" dirty="0"/>
          </a:p>
        </p:txBody>
      </p:sp>
    </p:spTree>
    <p:extLst>
      <p:ext uri="{BB962C8B-B14F-4D97-AF65-F5344CB8AC3E}">
        <p14:creationId xmlns:p14="http://schemas.microsoft.com/office/powerpoint/2010/main" val="863446775"/>
      </p:ext>
    </p:extLst>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F4875E57-3720-6643-8ECD-5476F290441A}"/>
              </a:ext>
            </a:extLst>
          </p:cNvPr>
          <p:cNvPicPr>
            <a:picLocks noChangeAspect="1"/>
          </p:cNvPicPr>
          <p:nvPr/>
        </p:nvPicPr>
        <p:blipFill rotWithShape="1">
          <a:blip r:embed="rId2">
            <a:extLst>
              <a:ext uri="{28A0092B-C50C-407E-A947-70E740481C1C}">
                <a14:useLocalDpi xmlns:a14="http://schemas.microsoft.com/office/drawing/2010/main" val="0"/>
              </a:ext>
            </a:extLst>
          </a:blip>
          <a:srcRect b="46077"/>
          <a:stretch/>
        </p:blipFill>
        <p:spPr>
          <a:xfrm>
            <a:off x="0" y="-1"/>
            <a:ext cx="12192000" cy="4645743"/>
          </a:xfrm>
          <a:prstGeom prst="rect">
            <a:avLst/>
          </a:prstGeom>
        </p:spPr>
      </p:pic>
      <p:sp>
        <p:nvSpPr>
          <p:cNvPr id="2" name="Textplatzhalter 1">
            <a:extLst>
              <a:ext uri="{FF2B5EF4-FFF2-40B4-BE49-F238E27FC236}">
                <a16:creationId xmlns:a16="http://schemas.microsoft.com/office/drawing/2014/main" id="{00911082-38D6-4EAF-AD32-50D9833686D3}"/>
              </a:ext>
            </a:extLst>
          </p:cNvPr>
          <p:cNvSpPr>
            <a:spLocks noGrp="1"/>
          </p:cNvSpPr>
          <p:nvPr>
            <p:ph type="body" sz="quarter" idx="11"/>
          </p:nvPr>
        </p:nvSpPr>
        <p:spPr>
          <a:xfrm>
            <a:off x="541076" y="760063"/>
            <a:ext cx="9182100" cy="597881"/>
          </a:xfrm>
        </p:spPr>
        <p:txBody>
          <a:bodyPr>
            <a:noAutofit/>
          </a:bodyPr>
          <a:lstStyle/>
          <a:p>
            <a:r>
              <a:rPr lang="de-DE" sz="4200" dirty="0"/>
              <a:t>Vielen Dank für Ihre Aufmerksamkeit.</a:t>
            </a:r>
          </a:p>
        </p:txBody>
      </p:sp>
    </p:spTree>
    <p:extLst>
      <p:ext uri="{BB962C8B-B14F-4D97-AF65-F5344CB8AC3E}">
        <p14:creationId xmlns:p14="http://schemas.microsoft.com/office/powerpoint/2010/main" val="2616797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4D79829-98FC-69AC-EDC8-075C62A3C539}"/>
              </a:ext>
            </a:extLst>
          </p:cNvPr>
          <p:cNvSpPr>
            <a:spLocks noGrp="1"/>
          </p:cNvSpPr>
          <p:nvPr>
            <p:ph type="body" sz="quarter" idx="14"/>
          </p:nvPr>
        </p:nvSpPr>
        <p:spPr/>
        <p:txBody>
          <a:bodyPr/>
          <a:lstStyle/>
          <a:p>
            <a:r>
              <a:rPr lang="de-DE" dirty="0"/>
              <a:t>Das neue Kirchenvorstandsrecht</a:t>
            </a:r>
          </a:p>
          <a:p>
            <a:endParaRPr lang="de-DE" dirty="0"/>
          </a:p>
        </p:txBody>
      </p:sp>
      <p:sp>
        <p:nvSpPr>
          <p:cNvPr id="3" name="Textplatzhalter 2">
            <a:extLst>
              <a:ext uri="{FF2B5EF4-FFF2-40B4-BE49-F238E27FC236}">
                <a16:creationId xmlns:a16="http://schemas.microsoft.com/office/drawing/2014/main" id="{1A0DD345-9144-AAC4-1F7A-D1D3A6EE3607}"/>
              </a:ext>
            </a:extLst>
          </p:cNvPr>
          <p:cNvSpPr>
            <a:spLocks noGrp="1"/>
          </p:cNvSpPr>
          <p:nvPr>
            <p:ph type="body" sz="quarter" idx="15"/>
          </p:nvPr>
        </p:nvSpPr>
        <p:spPr/>
        <p:txBody>
          <a:bodyPr/>
          <a:lstStyle/>
          <a:p>
            <a:r>
              <a:rPr lang="de-DE" dirty="0"/>
              <a:t>Was ist neu?</a:t>
            </a:r>
          </a:p>
        </p:txBody>
      </p:sp>
    </p:spTree>
    <p:extLst>
      <p:ext uri="{BB962C8B-B14F-4D97-AF65-F5344CB8AC3E}">
        <p14:creationId xmlns:p14="http://schemas.microsoft.com/office/powerpoint/2010/main" val="72463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3EEA110-4E98-C985-0AAC-944D1F43185B}"/>
              </a:ext>
            </a:extLst>
          </p:cNvPr>
          <p:cNvSpPr>
            <a:spLocks noGrp="1"/>
          </p:cNvSpPr>
          <p:nvPr>
            <p:ph type="title"/>
          </p:nvPr>
        </p:nvSpPr>
        <p:spPr/>
        <p:txBody>
          <a:bodyPr/>
          <a:lstStyle/>
          <a:p>
            <a:r>
              <a:rPr lang="de-DE" dirty="0"/>
              <a:t>Was ist neu?</a:t>
            </a:r>
          </a:p>
        </p:txBody>
      </p:sp>
      <p:sp>
        <p:nvSpPr>
          <p:cNvPr id="8" name="Inhaltsplatzhalter 7">
            <a:extLst>
              <a:ext uri="{FF2B5EF4-FFF2-40B4-BE49-F238E27FC236}">
                <a16:creationId xmlns:a16="http://schemas.microsoft.com/office/drawing/2014/main" id="{DEF03A80-5613-44D0-AD12-E73B0ED34C39}"/>
              </a:ext>
            </a:extLst>
          </p:cNvPr>
          <p:cNvSpPr>
            <a:spLocks noGrp="1"/>
          </p:cNvSpPr>
          <p:nvPr>
            <p:ph sz="quarter" idx="13"/>
          </p:nvPr>
        </p:nvSpPr>
        <p:spPr/>
        <p:txBody>
          <a:bodyPr>
            <a:normAutofit/>
          </a:bodyPr>
          <a:lstStyle/>
          <a:p>
            <a:pPr marL="285750" marR="0" lvl="0" indent="-285750" algn="l" defTabSz="914400" rtl="0" eaLnBrk="1" fontAlgn="auto" latinLnBrk="0" hangingPunct="1">
              <a:lnSpc>
                <a:spcPct val="120000"/>
              </a:lnSpc>
              <a:spcBef>
                <a:spcPts val="1000"/>
              </a:spcBef>
              <a:spcAft>
                <a:spcPts val="0"/>
              </a:spcAft>
              <a:buClr>
                <a:srgbClr val="AE0C21"/>
              </a:buClr>
              <a:buSzTx/>
              <a:buFont typeface="Wingdings" panose="05000000000000000000" pitchFamily="2" charset="2"/>
              <a:buChar char="§"/>
              <a:tabLst/>
              <a:defRPr/>
            </a:pP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Kirchliches Vermögensverwaltungsgesetz für die Erzdiözese Paderborn (KVVG)</a:t>
            </a:r>
          </a:p>
          <a:p>
            <a:pPr marL="285750" indent="-285750">
              <a:buClr>
                <a:srgbClr val="AE0C21"/>
              </a:buClr>
              <a:buFont typeface="Wingdings" panose="05000000000000000000" pitchFamily="2" charset="2"/>
              <a:buChar char="§"/>
              <a:defRPr/>
            </a:pPr>
            <a:r>
              <a:rPr lang="de-DE" dirty="0"/>
              <a:t>Wahlordnung für die Wahl der Kirchenvorstände in der Erzdiözese Paderborn (KV-WO)</a:t>
            </a:r>
          </a:p>
          <a:p>
            <a:pPr marL="285750" marR="0" lvl="0" indent="-285750" algn="l" defTabSz="914400" rtl="0" eaLnBrk="1" fontAlgn="auto" latinLnBrk="0" hangingPunct="1">
              <a:lnSpc>
                <a:spcPct val="120000"/>
              </a:lnSpc>
              <a:spcBef>
                <a:spcPts val="1000"/>
              </a:spcBef>
              <a:spcAft>
                <a:spcPts val="0"/>
              </a:spcAft>
              <a:buClr>
                <a:srgbClr val="AE0C21"/>
              </a:buClr>
              <a:buSzTx/>
              <a:buFont typeface="Wingdings" panose="05000000000000000000" pitchFamily="2" charset="2"/>
              <a:buChar char="§"/>
              <a:tabLst/>
              <a:defRPr/>
            </a:pP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Einführungsgesetz zum Kirchlichen Vermögensverwaltungsgesetz für die Erzdiözese Paderborn – KVVG –   (EG KVVG PB)</a:t>
            </a:r>
          </a:p>
          <a:p>
            <a:pPr marL="285750" marR="0" lvl="0" indent="-285750" algn="l" defTabSz="914400" rtl="0" eaLnBrk="1" fontAlgn="auto" latinLnBrk="0" hangingPunct="1">
              <a:lnSpc>
                <a:spcPct val="120000"/>
              </a:lnSpc>
              <a:spcBef>
                <a:spcPts val="1000"/>
              </a:spcBef>
              <a:spcAft>
                <a:spcPts val="0"/>
              </a:spcAft>
              <a:buClr>
                <a:srgbClr val="AE0C21"/>
              </a:buClr>
              <a:buSzTx/>
              <a:buFont typeface="Wingdings" panose="05000000000000000000" pitchFamily="2" charset="2"/>
              <a:buChar char="§"/>
              <a:tabLst/>
              <a:defRPr/>
            </a:pP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Einführungsverordnung zum Kirchlichen Vermögensverwaltungsgesetz für die Erzdiözese Paderborn – KVVG</a:t>
            </a:r>
            <a:r>
              <a:rPr lang="de-DE" dirty="0"/>
              <a:t> –</a:t>
            </a: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(EVO KVVG PB)</a:t>
            </a:r>
          </a:p>
          <a:p>
            <a:pPr marL="285750" marR="0" lvl="0" indent="-285750" algn="l" defTabSz="914400" rtl="0" eaLnBrk="1" fontAlgn="auto" latinLnBrk="0" hangingPunct="1">
              <a:lnSpc>
                <a:spcPct val="120000"/>
              </a:lnSpc>
              <a:spcBef>
                <a:spcPts val="1000"/>
              </a:spcBef>
              <a:spcAft>
                <a:spcPts val="0"/>
              </a:spcAft>
              <a:buClr>
                <a:srgbClr val="AE0C21"/>
              </a:buClr>
              <a:buSzTx/>
              <a:buFont typeface="Wingdings" panose="05000000000000000000" pitchFamily="2" charset="2"/>
              <a:buChar char="§"/>
              <a:tabLst/>
              <a:defRPr/>
            </a:pP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Vereinbarung über die staatliche Mitwirkung bei der Bildung und Veränderung katholischer Kirchengemeinden und Gemeindeverbände sowie dem Erlass kirchlicher Vorschriften über deren gesetzliche Vertretung</a:t>
            </a:r>
          </a:p>
          <a:p>
            <a:pPr marL="285750" marR="0" lvl="0" indent="-285750" algn="l" defTabSz="914400" rtl="0" eaLnBrk="1" fontAlgn="auto" latinLnBrk="0" hangingPunct="1">
              <a:lnSpc>
                <a:spcPct val="120000"/>
              </a:lnSpc>
              <a:spcBef>
                <a:spcPts val="1000"/>
              </a:spcBef>
              <a:spcAft>
                <a:spcPts val="0"/>
              </a:spcAft>
              <a:buClr>
                <a:srgbClr val="AE0C21"/>
              </a:buClr>
              <a:buSzTx/>
              <a:buFont typeface="Wingdings" panose="05000000000000000000" pitchFamily="2" charset="2"/>
              <a:buChar char="§"/>
              <a:tabLst/>
              <a:defRPr/>
            </a:pPr>
            <a:endPar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endParaRPr lang="de-DE" dirty="0"/>
          </a:p>
        </p:txBody>
      </p:sp>
      <p:sp>
        <p:nvSpPr>
          <p:cNvPr id="2" name="Fußzeilenplatzhalter 1">
            <a:extLst>
              <a:ext uri="{FF2B5EF4-FFF2-40B4-BE49-F238E27FC236}">
                <a16:creationId xmlns:a16="http://schemas.microsoft.com/office/drawing/2014/main" id="{FD664F15-D2BB-0A55-5F2C-AA8FC14FC8EE}"/>
              </a:ext>
            </a:extLst>
          </p:cNvPr>
          <p:cNvSpPr>
            <a:spLocks noGrp="1"/>
          </p:cNvSpPr>
          <p:nvPr>
            <p:ph type="ftr" sz="quarter" idx="11"/>
          </p:nvPr>
        </p:nvSpPr>
        <p:spPr/>
        <p:txBody>
          <a:bodyPr/>
          <a:lstStyle/>
          <a:p>
            <a:pPr>
              <a:defRPr/>
            </a:pPr>
            <a:r>
              <a:rPr lang="de-DE"/>
              <a:t>Stand: Januar 2025</a:t>
            </a:r>
            <a:endParaRPr lang="de-DE" dirty="0"/>
          </a:p>
        </p:txBody>
      </p:sp>
    </p:spTree>
    <p:extLst>
      <p:ext uri="{BB962C8B-B14F-4D97-AF65-F5344CB8AC3E}">
        <p14:creationId xmlns:p14="http://schemas.microsoft.com/office/powerpoint/2010/main" val="897896757"/>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BA72DA7-5E8A-D3F3-CBEE-556799F514F0}"/>
              </a:ext>
            </a:extLst>
          </p:cNvPr>
          <p:cNvSpPr>
            <a:spLocks noGrp="1"/>
          </p:cNvSpPr>
          <p:nvPr>
            <p:ph sz="quarter" idx="13"/>
          </p:nvPr>
        </p:nvSpPr>
        <p:spPr/>
        <p:txBody>
          <a:bodyPr>
            <a:normAutofit lnSpcReduction="10000"/>
          </a:bodyPr>
          <a:lstStyle/>
          <a:p>
            <a:pPr marL="285750" marR="0" lvl="0" indent="-285750" algn="l" defTabSz="914400" rtl="0" eaLnBrk="1" fontAlgn="auto" latinLnBrk="0" hangingPunct="1">
              <a:lnSpc>
                <a:spcPct val="120000"/>
              </a:lnSpc>
              <a:spcBef>
                <a:spcPts val="1000"/>
              </a:spcBef>
              <a:spcAft>
                <a:spcPts val="0"/>
              </a:spcAft>
              <a:buClr>
                <a:srgbClr val="AE0C21"/>
              </a:buClr>
              <a:buSzTx/>
              <a:buFont typeface="Wingdings" panose="05000000000000000000" pitchFamily="2" charset="2"/>
              <a:buChar char="§"/>
              <a:tabLst/>
              <a:defRPr/>
            </a:pP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Löst als kirchliches Diözesangesetz das bisherige staatliche VVG ab.</a:t>
            </a:r>
          </a:p>
          <a:p>
            <a:pPr marL="285750" marR="0" lvl="0" indent="-285750" algn="l" defTabSz="914400" rtl="0" eaLnBrk="1" fontAlgn="auto" latinLnBrk="0" hangingPunct="1">
              <a:lnSpc>
                <a:spcPct val="120000"/>
              </a:lnSpc>
              <a:spcBef>
                <a:spcPts val="1000"/>
              </a:spcBef>
              <a:spcAft>
                <a:spcPts val="0"/>
              </a:spcAft>
              <a:buClr>
                <a:srgbClr val="AE0C21"/>
              </a:buClr>
              <a:buSzTx/>
              <a:buFont typeface="Wingdings" panose="05000000000000000000" pitchFamily="2" charset="2"/>
              <a:buChar char="§"/>
              <a:tabLst/>
              <a:defRPr/>
            </a:pPr>
            <a:r>
              <a:rPr lang="de-DE" dirty="0"/>
              <a:t>Überwiegend gleichlautende Vorschriften in allen fünf NRW-(Erz-)Diözesen.</a:t>
            </a:r>
            <a:endPar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indent="-285750">
              <a:buClr>
                <a:srgbClr val="AE0C21"/>
              </a:buClr>
              <a:buFont typeface="Wingdings" panose="05000000000000000000" pitchFamily="2" charset="2"/>
              <a:buChar char="§"/>
              <a:defRPr/>
            </a:pPr>
            <a:r>
              <a:rPr lang="de-DE" dirty="0"/>
              <a:t>Regelungsgegenstände und Systematik entsprechen grundsätzlich dem VVG, insbesondere: Aufgaben und Arbeitsweise der Kirchenvorstände, Zusammensetzung der Kirchenvorstände, …</a:t>
            </a:r>
          </a:p>
          <a:p>
            <a:pPr lvl="2">
              <a:buClr>
                <a:srgbClr val="AE0C21"/>
              </a:buClr>
              <a:defRPr/>
            </a:pPr>
            <a:r>
              <a:rPr lang="de-DE" dirty="0"/>
              <a:t>	Die Stellung des Kirchenvorstands als mehrheitlich gewähltes rechtliches Vertretungsorgan der 	Kirchengemeinde und Träger der Vermögensverwaltung bleibt unverändert erhalten!</a:t>
            </a:r>
          </a:p>
          <a:p>
            <a:pPr marL="285750" indent="-285750">
              <a:buClr>
                <a:srgbClr val="AE0C21"/>
              </a:buClr>
              <a:buFont typeface="Wingdings" panose="05000000000000000000" pitchFamily="2" charset="2"/>
              <a:buChar char="§"/>
              <a:defRPr/>
            </a:pPr>
            <a:r>
              <a:rPr lang="de-DE" dirty="0"/>
              <a:t>Berücksichtigung der Ergebnisse der Konsultationsphase 2022</a:t>
            </a:r>
          </a:p>
          <a:p>
            <a:pPr marL="1257300" lvl="2" indent="-285750">
              <a:buClr>
                <a:srgbClr val="AE0C21"/>
              </a:buClr>
              <a:buFont typeface="Arial" panose="020B0604020202020204" pitchFamily="34" charset="0"/>
              <a:buChar char="•"/>
              <a:defRPr/>
            </a:pPr>
            <a:r>
              <a:rPr lang="de-DE" dirty="0"/>
              <a:t>Mitgliedschaft eines (G-)PGR-Mitgliedes im Kirchenvorstand: Entscheidung über Entsendung eines Mitgliedes in den KV obliegt (G-)PGR</a:t>
            </a:r>
          </a:p>
          <a:p>
            <a:pPr marL="1257300" lvl="2" indent="-285750">
              <a:buClr>
                <a:srgbClr val="AE0C21"/>
              </a:buClr>
              <a:buFont typeface="Arial" panose="020B0604020202020204" pitchFamily="34" charset="0"/>
              <a:buChar char="•"/>
              <a:defRPr/>
            </a:pPr>
            <a:r>
              <a:rPr lang="de-DE" dirty="0"/>
              <a:t>Nichtwählbarkeit von bei Kirchengemeinde beschäftigten Personen (§ 11 Abs. 4 S. </a:t>
            </a:r>
            <a:r>
              <a:rPr lang="de-DE" dirty="0" err="1"/>
              <a:t>lit</a:t>
            </a:r>
            <a:r>
              <a:rPr lang="de-DE" dirty="0"/>
              <a:t>. a) KVVG): Sonderregelung für EB PB</a:t>
            </a:r>
          </a:p>
          <a:p>
            <a:pPr marL="1257300" lvl="2" indent="-285750">
              <a:buClr>
                <a:srgbClr val="AE0C21"/>
              </a:buClr>
              <a:buFont typeface="Arial" panose="020B0604020202020204" pitchFamily="34" charset="0"/>
              <a:buChar char="•"/>
              <a:defRPr/>
            </a:pPr>
            <a:r>
              <a:rPr lang="de-DE" dirty="0"/>
              <a:t>…</a:t>
            </a:r>
          </a:p>
          <a:p>
            <a:pPr marL="285750" indent="-285750">
              <a:buClr>
                <a:srgbClr val="AE0C21"/>
              </a:buClr>
              <a:buFont typeface="Wingdings" panose="05000000000000000000" pitchFamily="2" charset="2"/>
              <a:buChar char="§"/>
              <a:defRPr/>
            </a:pPr>
            <a:endParaRPr lang="de-DE" dirty="0"/>
          </a:p>
          <a:p>
            <a:endParaRPr lang="de-DE" dirty="0"/>
          </a:p>
        </p:txBody>
      </p:sp>
      <p:sp>
        <p:nvSpPr>
          <p:cNvPr id="5" name="Titel 4">
            <a:extLst>
              <a:ext uri="{FF2B5EF4-FFF2-40B4-BE49-F238E27FC236}">
                <a16:creationId xmlns:a16="http://schemas.microsoft.com/office/drawing/2014/main" id="{675CF140-66A0-57A5-53A6-60B95F0CDF84}"/>
              </a:ext>
            </a:extLst>
          </p:cNvPr>
          <p:cNvSpPr>
            <a:spLocks noGrp="1"/>
          </p:cNvSpPr>
          <p:nvPr>
            <p:ph type="title"/>
          </p:nvPr>
        </p:nvSpPr>
        <p:spPr/>
        <p:txBody>
          <a:bodyPr/>
          <a:lstStyle/>
          <a:p>
            <a:r>
              <a:rPr lang="de-DE" dirty="0"/>
              <a:t>Kirchliches Vermögensverwaltungsgesetz</a:t>
            </a:r>
            <a:br>
              <a:rPr lang="de-DE" dirty="0"/>
            </a:br>
            <a:r>
              <a:rPr lang="de-DE" dirty="0"/>
              <a:t>für die Erzdiözese Paderborn (KVVG)</a:t>
            </a:r>
          </a:p>
        </p:txBody>
      </p:sp>
      <p:sp>
        <p:nvSpPr>
          <p:cNvPr id="3" name="Fußzeilenplatzhalter 2">
            <a:extLst>
              <a:ext uri="{FF2B5EF4-FFF2-40B4-BE49-F238E27FC236}">
                <a16:creationId xmlns:a16="http://schemas.microsoft.com/office/drawing/2014/main" id="{B5700DC6-21AA-9C25-5661-5BC8AC49257B}"/>
              </a:ext>
            </a:extLst>
          </p:cNvPr>
          <p:cNvSpPr>
            <a:spLocks noGrp="1"/>
          </p:cNvSpPr>
          <p:nvPr>
            <p:ph type="ftr" sz="quarter" idx="11"/>
          </p:nvPr>
        </p:nvSpPr>
        <p:spPr/>
        <p:txBody>
          <a:bodyPr/>
          <a:lstStyle/>
          <a:p>
            <a:pPr>
              <a:defRPr/>
            </a:pPr>
            <a:r>
              <a:rPr lang="de-DE"/>
              <a:t>Stand: Januar 2025</a:t>
            </a:r>
            <a:endParaRPr lang="de-DE" dirty="0"/>
          </a:p>
        </p:txBody>
      </p:sp>
      <p:grpSp>
        <p:nvGrpSpPr>
          <p:cNvPr id="6" name="Gruppieren 5">
            <a:extLst>
              <a:ext uri="{FF2B5EF4-FFF2-40B4-BE49-F238E27FC236}">
                <a16:creationId xmlns:a16="http://schemas.microsoft.com/office/drawing/2014/main" id="{3B3FAFE1-EC44-93FD-8665-A207C673F00E}"/>
              </a:ext>
            </a:extLst>
          </p:cNvPr>
          <p:cNvGrpSpPr/>
          <p:nvPr/>
        </p:nvGrpSpPr>
        <p:grpSpPr>
          <a:xfrm>
            <a:off x="855072" y="3252606"/>
            <a:ext cx="954678" cy="149577"/>
            <a:chOff x="4187820" y="3480835"/>
            <a:chExt cx="954678" cy="149577"/>
          </a:xfrm>
        </p:grpSpPr>
        <p:sp>
          <p:nvSpPr>
            <p:cNvPr id="8" name="Dreieck 21">
              <a:extLst>
                <a:ext uri="{FF2B5EF4-FFF2-40B4-BE49-F238E27FC236}">
                  <a16:creationId xmlns:a16="http://schemas.microsoft.com/office/drawing/2014/main" id="{6CDF4E60-CF7F-1937-F713-3A00491A8C44}"/>
                </a:ext>
              </a:extLst>
            </p:cNvPr>
            <p:cNvSpPr>
              <a:spLocks noChangeAspect="1"/>
            </p:cNvSpPr>
            <p:nvPr/>
          </p:nvSpPr>
          <p:spPr>
            <a:xfrm rot="16260000" flipH="1" flipV="1">
              <a:off x="5013709" y="3501624"/>
              <a:ext cx="149577" cy="108000"/>
            </a:xfrm>
            <a:custGeom>
              <a:avLst/>
              <a:gdLst>
                <a:gd name="connsiteX0" fmla="*/ 0 w 177800"/>
                <a:gd name="connsiteY0" fmla="*/ 150831 h 150831"/>
                <a:gd name="connsiteX1" fmla="*/ 88900 w 177800"/>
                <a:gd name="connsiteY1" fmla="*/ 0 h 150831"/>
                <a:gd name="connsiteX2" fmla="*/ 177800 w 177800"/>
                <a:gd name="connsiteY2" fmla="*/ 150831 h 150831"/>
                <a:gd name="connsiteX3" fmla="*/ 0 w 177800"/>
                <a:gd name="connsiteY3" fmla="*/ 150831 h 150831"/>
                <a:gd name="connsiteX0" fmla="*/ 0 w 177800"/>
                <a:gd name="connsiteY0" fmla="*/ 150831 h 155575"/>
                <a:gd name="connsiteX1" fmla="*/ 88900 w 177800"/>
                <a:gd name="connsiteY1" fmla="*/ 0 h 155575"/>
                <a:gd name="connsiteX2" fmla="*/ 177800 w 177800"/>
                <a:gd name="connsiteY2" fmla="*/ 150831 h 155575"/>
                <a:gd name="connsiteX3" fmla="*/ 85725 w 177800"/>
                <a:gd name="connsiteY3" fmla="*/ 155575 h 155575"/>
                <a:gd name="connsiteX4" fmla="*/ 0 w 177800"/>
                <a:gd name="connsiteY4" fmla="*/ 150831 h 155575"/>
                <a:gd name="connsiteX0" fmla="*/ 85725 w 177800"/>
                <a:gd name="connsiteY0" fmla="*/ 155575 h 247015"/>
                <a:gd name="connsiteX1" fmla="*/ 0 w 177800"/>
                <a:gd name="connsiteY1" fmla="*/ 150831 h 247015"/>
                <a:gd name="connsiteX2" fmla="*/ 88900 w 177800"/>
                <a:gd name="connsiteY2" fmla="*/ 0 h 247015"/>
                <a:gd name="connsiteX3" fmla="*/ 177800 w 177800"/>
                <a:gd name="connsiteY3" fmla="*/ 150831 h 247015"/>
                <a:gd name="connsiteX4" fmla="*/ 177165 w 177800"/>
                <a:gd name="connsiteY4" fmla="*/ 247015 h 247015"/>
                <a:gd name="connsiteX0" fmla="*/ 85725 w 177800"/>
                <a:gd name="connsiteY0" fmla="*/ 155575 h 155575"/>
                <a:gd name="connsiteX1" fmla="*/ 0 w 177800"/>
                <a:gd name="connsiteY1" fmla="*/ 150831 h 155575"/>
                <a:gd name="connsiteX2" fmla="*/ 88900 w 177800"/>
                <a:gd name="connsiteY2" fmla="*/ 0 h 155575"/>
                <a:gd name="connsiteX3" fmla="*/ 177800 w 177800"/>
                <a:gd name="connsiteY3" fmla="*/ 150831 h 155575"/>
                <a:gd name="connsiteX0" fmla="*/ 0 w 177800"/>
                <a:gd name="connsiteY0" fmla="*/ 150831 h 150831"/>
                <a:gd name="connsiteX1" fmla="*/ 88900 w 177800"/>
                <a:gd name="connsiteY1" fmla="*/ 0 h 150831"/>
                <a:gd name="connsiteX2" fmla="*/ 177800 w 177800"/>
                <a:gd name="connsiteY2" fmla="*/ 150831 h 150831"/>
                <a:gd name="connsiteX0" fmla="*/ 0 w 177800"/>
                <a:gd name="connsiteY0" fmla="*/ 150831 h 150831"/>
                <a:gd name="connsiteX1" fmla="*/ 88900 w 177800"/>
                <a:gd name="connsiteY1" fmla="*/ 0 h 150831"/>
                <a:gd name="connsiteX2" fmla="*/ 136525 w 177800"/>
                <a:gd name="connsiteY2" fmla="*/ 85725 h 150831"/>
                <a:gd name="connsiteX3" fmla="*/ 177800 w 177800"/>
                <a:gd name="connsiteY3" fmla="*/ 150831 h 150831"/>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4 h 150834"/>
                <a:gd name="connsiteX1" fmla="*/ 34925 w 177800"/>
                <a:gd name="connsiteY1" fmla="*/ 82553 h 150834"/>
                <a:gd name="connsiteX2" fmla="*/ 88900 w 177800"/>
                <a:gd name="connsiteY2" fmla="*/ 3 h 150834"/>
                <a:gd name="connsiteX3" fmla="*/ 136525 w 177800"/>
                <a:gd name="connsiteY3" fmla="*/ 85728 h 150834"/>
                <a:gd name="connsiteX4" fmla="*/ 177800 w 177800"/>
                <a:gd name="connsiteY4" fmla="*/ 150834 h 150834"/>
                <a:gd name="connsiteX0" fmla="*/ 0 w 177800"/>
                <a:gd name="connsiteY0" fmla="*/ 150831 h 150831"/>
                <a:gd name="connsiteX1" fmla="*/ 34925 w 177800"/>
                <a:gd name="connsiteY1" fmla="*/ 82550 h 150831"/>
                <a:gd name="connsiteX2" fmla="*/ 88900 w 177800"/>
                <a:gd name="connsiteY2" fmla="*/ 0 h 150831"/>
                <a:gd name="connsiteX3" fmla="*/ 136525 w 177800"/>
                <a:gd name="connsiteY3" fmla="*/ 85725 h 150831"/>
                <a:gd name="connsiteX4" fmla="*/ 177800 w 177800"/>
                <a:gd name="connsiteY4" fmla="*/ 150831 h 150831"/>
                <a:gd name="connsiteX0" fmla="*/ 0 w 177800"/>
                <a:gd name="connsiteY0" fmla="*/ 150835 h 150835"/>
                <a:gd name="connsiteX1" fmla="*/ 34925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5 h 150835"/>
                <a:gd name="connsiteX1" fmla="*/ 48194 w 177800"/>
                <a:gd name="connsiteY1" fmla="*/ 82554 h 150835"/>
                <a:gd name="connsiteX2" fmla="*/ 88900 w 177800"/>
                <a:gd name="connsiteY2" fmla="*/ 4 h 150835"/>
                <a:gd name="connsiteX3" fmla="*/ 136525 w 177800"/>
                <a:gd name="connsiteY3" fmla="*/ 85729 h 150835"/>
                <a:gd name="connsiteX4" fmla="*/ 177800 w 177800"/>
                <a:gd name="connsiteY4" fmla="*/ 150835 h 150835"/>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48194 w 177800"/>
                <a:gd name="connsiteY1" fmla="*/ 82555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 name="connsiteX0" fmla="*/ 0 w 177800"/>
                <a:gd name="connsiteY0" fmla="*/ 150836 h 150836"/>
                <a:gd name="connsiteX1" fmla="*/ 56819 w 177800"/>
                <a:gd name="connsiteY1" fmla="*/ 85872 h 150836"/>
                <a:gd name="connsiteX2" fmla="*/ 88900 w 177800"/>
                <a:gd name="connsiteY2" fmla="*/ 5 h 150836"/>
                <a:gd name="connsiteX3" fmla="*/ 126574 w 177800"/>
                <a:gd name="connsiteY3" fmla="*/ 84403 h 150836"/>
                <a:gd name="connsiteX4" fmla="*/ 177800 w 177800"/>
                <a:gd name="connsiteY4" fmla="*/ 150836 h 15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00" h="150836">
                  <a:moveTo>
                    <a:pt x="0" y="150836"/>
                  </a:moveTo>
                  <a:cubicBezTo>
                    <a:pt x="1027" y="147979"/>
                    <a:pt x="42665" y="108357"/>
                    <a:pt x="56819" y="85872"/>
                  </a:cubicBezTo>
                  <a:cubicBezTo>
                    <a:pt x="72364" y="61177"/>
                    <a:pt x="90404" y="679"/>
                    <a:pt x="88900" y="5"/>
                  </a:cubicBezTo>
                  <a:cubicBezTo>
                    <a:pt x="87526" y="-611"/>
                    <a:pt x="110699" y="55828"/>
                    <a:pt x="126574" y="84403"/>
                  </a:cubicBezTo>
                  <a:cubicBezTo>
                    <a:pt x="142986" y="112518"/>
                    <a:pt x="175984" y="148595"/>
                    <a:pt x="177800" y="150836"/>
                  </a:cubicBezTo>
                </a:path>
              </a:pathLst>
            </a:custGeom>
            <a:noFill/>
            <a:ln w="15875">
              <a:solidFill>
                <a:srgbClr val="1A7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p>
          </p:txBody>
        </p:sp>
        <p:cxnSp>
          <p:nvCxnSpPr>
            <p:cNvPr id="9" name="Gerader Verbinder 8">
              <a:extLst>
                <a:ext uri="{FF2B5EF4-FFF2-40B4-BE49-F238E27FC236}">
                  <a16:creationId xmlns:a16="http://schemas.microsoft.com/office/drawing/2014/main" id="{4EC70DD3-FF25-7D6C-EF05-E3B650D9FFA3}"/>
                </a:ext>
              </a:extLst>
            </p:cNvPr>
            <p:cNvCxnSpPr/>
            <p:nvPr/>
          </p:nvCxnSpPr>
          <p:spPr>
            <a:xfrm flipH="1">
              <a:off x="4187820" y="3556988"/>
              <a:ext cx="860290" cy="0"/>
            </a:xfrm>
            <a:prstGeom prst="line">
              <a:avLst/>
            </a:prstGeom>
            <a:ln w="15875">
              <a:solidFill>
                <a:srgbClr val="1A70B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4643862"/>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8D5B63D-807E-4BC6-932F-2C83A5EE787D}"/>
              </a:ext>
            </a:extLst>
          </p:cNvPr>
          <p:cNvSpPr>
            <a:spLocks noGrp="1"/>
          </p:cNvSpPr>
          <p:nvPr>
            <p:ph sz="quarter" idx="13"/>
          </p:nvPr>
        </p:nvSpPr>
        <p:spPr/>
        <p:txBody>
          <a:bodyPr>
            <a:normAutofit/>
          </a:bodyPr>
          <a:lstStyle/>
          <a:p>
            <a:r>
              <a:rPr lang="de-DE" dirty="0"/>
              <a:t>Das grundsätzliche Wahlsystem wird beibehalten.</a:t>
            </a:r>
          </a:p>
          <a:p>
            <a:r>
              <a:rPr lang="de-DE" dirty="0"/>
              <a:t>Änderungen:</a:t>
            </a:r>
          </a:p>
          <a:p>
            <a:pPr marL="285750" marR="0" lvl="0" indent="-285750" algn="l" defTabSz="914400" rtl="0" eaLnBrk="1" fontAlgn="auto" latinLnBrk="0" hangingPunct="1">
              <a:lnSpc>
                <a:spcPct val="120000"/>
              </a:lnSpc>
              <a:spcBef>
                <a:spcPts val="1000"/>
              </a:spcBef>
              <a:spcAft>
                <a:spcPts val="0"/>
              </a:spcAft>
              <a:buClr>
                <a:srgbClr val="AE0C21"/>
              </a:buClr>
              <a:buSzTx/>
              <a:buFont typeface="Wingdings" panose="05000000000000000000" pitchFamily="2" charset="2"/>
              <a:buChar char="§"/>
              <a:tabLst/>
              <a:defRPr/>
            </a:pP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Fristen werden verändert.</a:t>
            </a:r>
          </a:p>
          <a:p>
            <a:pPr marL="285750" indent="-285750">
              <a:buClr>
                <a:srgbClr val="AE0C21"/>
              </a:buClr>
              <a:buFont typeface="Wingdings" panose="05000000000000000000" pitchFamily="2" charset="2"/>
              <a:buChar char="§"/>
              <a:defRPr/>
            </a:pPr>
            <a:r>
              <a:rPr lang="de-DE" dirty="0"/>
              <a:t>Auf Wahlausschuss wird verzichtet.</a:t>
            </a:r>
          </a:p>
          <a:p>
            <a:pPr marL="285750" indent="-285750">
              <a:buClr>
                <a:srgbClr val="AE0C21"/>
              </a:buClr>
              <a:buFont typeface="Wingdings" panose="05000000000000000000" pitchFamily="2" charset="2"/>
              <a:buChar char="§"/>
              <a:defRPr/>
            </a:pPr>
            <a:r>
              <a:rPr lang="de-DE" dirty="0"/>
              <a:t>Die bisherigen Aufgaben des Wahlausschusses werden vom Wahlvorstand wahrgenommen.</a:t>
            </a:r>
          </a:p>
          <a:p>
            <a:pPr marL="285750" indent="-285750">
              <a:buClr>
                <a:srgbClr val="AE0C21"/>
              </a:buClr>
              <a:buFont typeface="Wingdings" panose="05000000000000000000" pitchFamily="2" charset="2"/>
              <a:buChar char="§"/>
              <a:defRPr/>
            </a:pPr>
            <a:r>
              <a:rPr lang="de-DE" dirty="0"/>
              <a:t>Neben Stimmabgabe im Wahllokal ist eine Briefwahl vorgesehen.</a:t>
            </a:r>
          </a:p>
          <a:p>
            <a:pPr marL="285750" indent="-285750">
              <a:buClr>
                <a:srgbClr val="AE0C21"/>
              </a:buClr>
              <a:buFont typeface="Wingdings" panose="05000000000000000000" pitchFamily="2" charset="2"/>
              <a:buChar char="§"/>
              <a:defRPr/>
            </a:pPr>
            <a:r>
              <a:rPr lang="de-DE" dirty="0"/>
              <a:t>Möglichkeit für eine allgemeine Briefwahl sowie Online-Wahl.</a:t>
            </a:r>
          </a:p>
          <a:p>
            <a:pPr>
              <a:buClr>
                <a:srgbClr val="AE0C21"/>
              </a:buClr>
              <a:defRPr/>
            </a:pPr>
            <a:endParaRPr lang="de-DE" dirty="0"/>
          </a:p>
          <a:p>
            <a:pPr>
              <a:buClr>
                <a:srgbClr val="AE0C21"/>
              </a:buClr>
              <a:defRPr/>
            </a:pPr>
            <a:r>
              <a:rPr lang="de-DE" dirty="0"/>
              <a:t>		</a:t>
            </a:r>
          </a:p>
        </p:txBody>
      </p:sp>
      <p:sp>
        <p:nvSpPr>
          <p:cNvPr id="5" name="Titel 4">
            <a:extLst>
              <a:ext uri="{FF2B5EF4-FFF2-40B4-BE49-F238E27FC236}">
                <a16:creationId xmlns:a16="http://schemas.microsoft.com/office/drawing/2014/main" id="{9AC1878C-97B7-FEE9-13D5-D9F944A68674}"/>
              </a:ext>
            </a:extLst>
          </p:cNvPr>
          <p:cNvSpPr>
            <a:spLocks noGrp="1"/>
          </p:cNvSpPr>
          <p:nvPr>
            <p:ph type="title"/>
          </p:nvPr>
        </p:nvSpPr>
        <p:spPr/>
        <p:txBody>
          <a:bodyPr/>
          <a:lstStyle/>
          <a:p>
            <a:r>
              <a:rPr lang="de-DE" dirty="0"/>
              <a:t>Wahlordnung für die Wahl der Kirchenvorstände</a:t>
            </a:r>
            <a:br>
              <a:rPr lang="de-DE" dirty="0"/>
            </a:br>
            <a:r>
              <a:rPr lang="de-DE" dirty="0"/>
              <a:t>in der Erzdiözese Paderborn (KV-WO)</a:t>
            </a:r>
          </a:p>
        </p:txBody>
      </p:sp>
      <p:sp>
        <p:nvSpPr>
          <p:cNvPr id="3" name="Fußzeilenplatzhalter 2">
            <a:extLst>
              <a:ext uri="{FF2B5EF4-FFF2-40B4-BE49-F238E27FC236}">
                <a16:creationId xmlns:a16="http://schemas.microsoft.com/office/drawing/2014/main" id="{E3F80CEE-9B20-A043-B4FF-2A710DE9181E}"/>
              </a:ext>
            </a:extLst>
          </p:cNvPr>
          <p:cNvSpPr>
            <a:spLocks noGrp="1"/>
          </p:cNvSpPr>
          <p:nvPr>
            <p:ph type="ftr" sz="quarter" idx="11"/>
          </p:nvPr>
        </p:nvSpPr>
        <p:spPr/>
        <p:txBody>
          <a:bodyPr/>
          <a:lstStyle/>
          <a:p>
            <a:pPr>
              <a:defRPr/>
            </a:pPr>
            <a:r>
              <a:rPr lang="de-DE"/>
              <a:t>Stand: Januar 2025</a:t>
            </a:r>
            <a:endParaRPr lang="de-DE" dirty="0"/>
          </a:p>
        </p:txBody>
      </p:sp>
    </p:spTree>
    <p:extLst>
      <p:ext uri="{BB962C8B-B14F-4D97-AF65-F5344CB8AC3E}">
        <p14:creationId xmlns:p14="http://schemas.microsoft.com/office/powerpoint/2010/main" val="178489913"/>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8E9BEFD-A600-573E-0455-B36A7698856B}"/>
              </a:ext>
            </a:extLst>
          </p:cNvPr>
          <p:cNvSpPr>
            <a:spLocks noGrp="1"/>
          </p:cNvSpPr>
          <p:nvPr>
            <p:ph sz="quarter" idx="13"/>
          </p:nvPr>
        </p:nvSpPr>
        <p:spPr/>
        <p:txBody>
          <a:bodyPr/>
          <a:lstStyle/>
          <a:p>
            <a:r>
              <a:rPr lang="de-DE" dirty="0"/>
              <a:t>Begleitgesetzgebung zielt darauf ab, unterhalb des VVG bestehende Vorschriften fortzuschreiben bzw. zu transformieren.</a:t>
            </a:r>
          </a:p>
          <a:p>
            <a:r>
              <a:rPr lang="de-DE" dirty="0"/>
              <a:t>Viele der aktuellen diözesanen Vorschriften dürfen nicht mit dem staatlichen Recht „untergehen“, das betrifft bspw.:</a:t>
            </a:r>
          </a:p>
          <a:p>
            <a:pPr marL="285750" indent="-285750">
              <a:buClr>
                <a:srgbClr val="AE0C21"/>
              </a:buClr>
              <a:buFont typeface="Wingdings" panose="05000000000000000000" pitchFamily="2" charset="2"/>
              <a:buChar char="§"/>
              <a:defRPr/>
            </a:pPr>
            <a:r>
              <a:rPr lang="de-DE" dirty="0"/>
              <a:t>Genehmigungsvorbehalte aus Art. 7 der Geschäftsanweisung,</a:t>
            </a:r>
          </a:p>
          <a:p>
            <a:pPr marL="285750" indent="-285750">
              <a:buClr>
                <a:srgbClr val="AE0C21"/>
              </a:buClr>
              <a:buFont typeface="Wingdings" panose="05000000000000000000" pitchFamily="2" charset="2"/>
              <a:buChar char="§"/>
              <a:defRPr/>
            </a:pPr>
            <a:r>
              <a:rPr lang="de-DE" dirty="0"/>
              <a:t>diverse Vorausgenehmigungen und Ausführungsbestimmungen.</a:t>
            </a:r>
          </a:p>
          <a:p>
            <a:r>
              <a:rPr lang="de-DE" dirty="0"/>
              <a:t>Daneben sind wenige diözesane Sonderregelungen vorgesehen (bspw. zur Nichtwählbarkeit von Personen, die in einem Beschäftigungsverhältnis zur jeweiligen Kirchengemeinde oder zum jeweiligen Pfarrer stehen (§ 11 Abs. 4 S. 1 </a:t>
            </a:r>
            <a:r>
              <a:rPr lang="de-DE" dirty="0" err="1"/>
              <a:t>lit</a:t>
            </a:r>
            <a:r>
              <a:rPr lang="de-DE" dirty="0"/>
              <a:t>. a) KVVG) sowie zu Mitglieder nach § 2 Abs. 1 Nr. 3 VVG).</a:t>
            </a:r>
          </a:p>
          <a:p>
            <a:endParaRPr lang="de-DE" dirty="0"/>
          </a:p>
        </p:txBody>
      </p:sp>
      <p:sp>
        <p:nvSpPr>
          <p:cNvPr id="5" name="Titel 4">
            <a:extLst>
              <a:ext uri="{FF2B5EF4-FFF2-40B4-BE49-F238E27FC236}">
                <a16:creationId xmlns:a16="http://schemas.microsoft.com/office/drawing/2014/main" id="{60F2F567-BE83-19BA-4CC2-4BFBC8F5BA88}"/>
              </a:ext>
            </a:extLst>
          </p:cNvPr>
          <p:cNvSpPr>
            <a:spLocks noGrp="1"/>
          </p:cNvSpPr>
          <p:nvPr>
            <p:ph type="title"/>
          </p:nvPr>
        </p:nvSpPr>
        <p:spPr/>
        <p:txBody>
          <a:bodyPr/>
          <a:lstStyle/>
          <a:p>
            <a:r>
              <a:rPr lang="de-DE" dirty="0"/>
              <a:t>Einführungsgesetz (EG KVVG PB) und Einführungsverordnung (EVO KVVG PB)</a:t>
            </a:r>
          </a:p>
        </p:txBody>
      </p:sp>
      <p:sp>
        <p:nvSpPr>
          <p:cNvPr id="3" name="Fußzeilenplatzhalter 2">
            <a:extLst>
              <a:ext uri="{FF2B5EF4-FFF2-40B4-BE49-F238E27FC236}">
                <a16:creationId xmlns:a16="http://schemas.microsoft.com/office/drawing/2014/main" id="{20CCA721-3900-1998-6A17-C68B5F40865B}"/>
              </a:ext>
            </a:extLst>
          </p:cNvPr>
          <p:cNvSpPr>
            <a:spLocks noGrp="1"/>
          </p:cNvSpPr>
          <p:nvPr>
            <p:ph type="ftr" sz="quarter" idx="11"/>
          </p:nvPr>
        </p:nvSpPr>
        <p:spPr/>
        <p:txBody>
          <a:bodyPr/>
          <a:lstStyle/>
          <a:p>
            <a:pPr>
              <a:defRPr/>
            </a:pPr>
            <a:r>
              <a:rPr lang="de-DE"/>
              <a:t>Stand: Januar 2025</a:t>
            </a:r>
            <a:endParaRPr lang="de-DE" dirty="0"/>
          </a:p>
        </p:txBody>
      </p:sp>
    </p:spTree>
    <p:extLst>
      <p:ext uri="{BB962C8B-B14F-4D97-AF65-F5344CB8AC3E}">
        <p14:creationId xmlns:p14="http://schemas.microsoft.com/office/powerpoint/2010/main" val="2852557446"/>
      </p:ext>
    </p:extLst>
  </p:cSld>
  <p:clrMapOvr>
    <a:masterClrMapping/>
  </p:clrMapOvr>
  <p:transition>
    <p:fade thruBlk="1"/>
  </p:transition>
</p:sld>
</file>

<file path=ppt/theme/theme1.xml><?xml version="1.0" encoding="utf-8"?>
<a:theme xmlns:a="http://schemas.openxmlformats.org/drawingml/2006/main" name="Office">
  <a:themeElements>
    <a:clrScheme name="Erzbistum Paderborn">
      <a:dk1>
        <a:srgbClr val="636362"/>
      </a:dk1>
      <a:lt1>
        <a:srgbClr val="FFFFFF"/>
      </a:lt1>
      <a:dk2>
        <a:srgbClr val="636362"/>
      </a:dk2>
      <a:lt2>
        <a:srgbClr val="FFFFFF"/>
      </a:lt2>
      <a:accent1>
        <a:srgbClr val="AE0C21"/>
      </a:accent1>
      <a:accent2>
        <a:srgbClr val="E62730"/>
      </a:accent2>
      <a:accent3>
        <a:srgbClr val="1A70B8"/>
      </a:accent3>
      <a:accent4>
        <a:srgbClr val="B1CFDF"/>
      </a:accent4>
      <a:accent5>
        <a:srgbClr val="636362"/>
      </a:accent5>
      <a:accent6>
        <a:srgbClr val="919292"/>
      </a:accent6>
      <a:hlink>
        <a:srgbClr val="102E4E"/>
      </a:hlink>
      <a:folHlink>
        <a:srgbClr val="DF808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lIns="432000" tIns="180000" rIns="216000" bIns="108000" anchor="ctr">
        <a:normAutofit/>
      </a:bodyPr>
      <a:lstStyle>
        <a:defPPr algn="l">
          <a:lnSpc>
            <a:spcPct val="100000"/>
          </a:lnSpc>
          <a:defRPr sz="1200"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pptD2F.tmp</Template>
  <TotalTime>0</TotalTime>
  <Words>3826</Words>
  <Application>Microsoft Office PowerPoint</Application>
  <PresentationFormat>Breitbild</PresentationFormat>
  <Paragraphs>298</Paragraphs>
  <Slides>40</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40</vt:i4>
      </vt:variant>
    </vt:vector>
  </HeadingPairs>
  <TitlesOfParts>
    <vt:vector size="46" baseType="lpstr">
      <vt:lpstr>Arial</vt:lpstr>
      <vt:lpstr>Calibri</vt:lpstr>
      <vt:lpstr>TheSansB W5 Plain</vt:lpstr>
      <vt:lpstr>Times New Roman</vt:lpstr>
      <vt:lpstr>Wingdings</vt:lpstr>
      <vt:lpstr>Office</vt:lpstr>
      <vt:lpstr>PowerPoint-Präsentation</vt:lpstr>
      <vt:lpstr>PowerPoint-Präsentation</vt:lpstr>
      <vt:lpstr>Modernisierung des Kirchenvorstandsrecht</vt:lpstr>
      <vt:lpstr>Bisherige Rechtsgrundlagen der Vermögensverwaltung in Kirchengemeinden</vt:lpstr>
      <vt:lpstr>PowerPoint-Präsentation</vt:lpstr>
      <vt:lpstr>Was ist neu?</vt:lpstr>
      <vt:lpstr>Kirchliches Vermögensverwaltungsgesetz für die Erzdiözese Paderborn (KVVG)</vt:lpstr>
      <vt:lpstr>Wahlordnung für die Wahl der Kirchenvorstände in der Erzdiözese Paderborn (KV-WO)</vt:lpstr>
      <vt:lpstr>Einführungsgesetz (EG KVVG PB) und Einführungsverordnung (EVO KVVG PB)</vt:lpstr>
      <vt:lpstr>Vereinbarung mit dem Land Nordrhein-Westfalen</vt:lpstr>
      <vt:lpstr>PowerPoint-Präsentation</vt:lpstr>
      <vt:lpstr>Zusammensetzung des KV, § 5 KVVG</vt:lpstr>
      <vt:lpstr>Anzahl der gewählten Mitglieder</vt:lpstr>
      <vt:lpstr>Leitungsmodell nach can. 517 § 2 CIC</vt:lpstr>
      <vt:lpstr>Vorsitz, § 6 KVVG</vt:lpstr>
      <vt:lpstr>Vertretungsmöglichkeiten, § 6 KVVG</vt:lpstr>
      <vt:lpstr>Amtszeiten, § 8 KVVG</vt:lpstr>
      <vt:lpstr>Ersatzmitglieder und Hinzuwahl, § 9 KVVG</vt:lpstr>
      <vt:lpstr>Wahlrecht I</vt:lpstr>
      <vt:lpstr>Wahlrecht II</vt:lpstr>
      <vt:lpstr>Wahlrecht III</vt:lpstr>
      <vt:lpstr>Wahlrecht IV</vt:lpstr>
      <vt:lpstr>Übergangsvorschriften I</vt:lpstr>
      <vt:lpstr>Übergangsvorschriften II</vt:lpstr>
      <vt:lpstr>Amtsniederlegung und Amtsenthebung</vt:lpstr>
      <vt:lpstr>PowerPoint-Präsentation</vt:lpstr>
      <vt:lpstr>Vorbereitung einer KV-Sitzung, § 15 KVVG</vt:lpstr>
      <vt:lpstr>Einladung zur KV-Sitzung, § 15 KVVG</vt:lpstr>
      <vt:lpstr>PowerPoint-Präsentation</vt:lpstr>
      <vt:lpstr>Öffentlichkeit, § 16 KVVG</vt:lpstr>
      <vt:lpstr>Beschlussfähigkeit, § 17 KVVG</vt:lpstr>
      <vt:lpstr>Beschlussfassung, § 17 KVVG</vt:lpstr>
      <vt:lpstr>Besondere Sitzungs- und Beschlussformate, §18 KVVG</vt:lpstr>
      <vt:lpstr>Befangenheit, § 19 KVVG </vt:lpstr>
      <vt:lpstr>Protokollierung, § 20 KVVG</vt:lpstr>
      <vt:lpstr>Auszug aus dem Sitzungsbuch, § 20 Abs. 4 KVVG</vt:lpstr>
      <vt:lpstr>PowerPoint-Präsentation</vt:lpstr>
      <vt:lpstr>Abgabe von Willenserklärungen (Grundsatz)</vt:lpstr>
      <vt:lpstr>Erleichterungs- und Entlastungsmöglichkeiten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mac</dc:creator>
  <cp:lastModifiedBy>Claudia Nieser</cp:lastModifiedBy>
  <cp:revision>392</cp:revision>
  <cp:lastPrinted>2024-11-26T17:07:05Z</cp:lastPrinted>
  <dcterms:created xsi:type="dcterms:W3CDTF">2019-07-12T05:16:39Z</dcterms:created>
  <dcterms:modified xsi:type="dcterms:W3CDTF">2025-01-27T08:07:18Z</dcterms:modified>
</cp:coreProperties>
</file>