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89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273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" initials="m" lastIdx="4" clrIdx="0">
    <p:extLst>
      <p:ext uri="{19B8F6BF-5375-455C-9EA6-DF929625EA0E}">
        <p15:presenceInfo xmlns:p15="http://schemas.microsoft.com/office/powerpoint/2012/main" userId="mac" providerId="None"/>
      </p:ext>
    </p:extLst>
  </p:cmAuthor>
  <p:cmAuthor id="2" name="Microsoft Office-Anwender" initials="MO" lastIdx="4" clrIdx="1">
    <p:extLst>
      <p:ext uri="{19B8F6BF-5375-455C-9EA6-DF929625EA0E}">
        <p15:presenceInfo xmlns:p15="http://schemas.microsoft.com/office/powerpoint/2012/main" userId="Microsoft Office-Anwe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19292"/>
    <a:srgbClr val="AE0C21"/>
    <a:srgbClr val="991C2C"/>
    <a:srgbClr val="286AA6"/>
    <a:srgbClr val="007DD9"/>
    <a:srgbClr val="636362"/>
    <a:srgbClr val="969899"/>
    <a:srgbClr val="E9F1F7"/>
    <a:srgbClr val="DE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5" autoAdjust="0"/>
    <p:restoredTop sz="97474" autoAdjust="0"/>
  </p:normalViewPr>
  <p:slideViewPr>
    <p:cSldViewPr snapToGrid="0">
      <p:cViewPr varScale="1">
        <p:scale>
          <a:sx n="89" d="100"/>
          <a:sy n="89" d="100"/>
        </p:scale>
        <p:origin x="55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36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A93A-50F6-48FF-AA04-D00552E67120}" type="datetimeFigureOut">
              <a:rPr lang="de-DE" smtClean="0"/>
              <a:t>01.04.2022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14C8-54AB-416D-99B3-39C3641D6D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14C8-54AB-416D-99B3-39C3641D6D0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37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88F5B9A3-07D1-2142-B838-462AE654C2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42" y="5529679"/>
            <a:ext cx="2087821" cy="995517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="" xmlns:a16="http://schemas.microsoft.com/office/drawing/2014/main" id="{56689527-8B2D-634A-92A9-EFFA46937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" y="0"/>
            <a:ext cx="12209589" cy="4590514"/>
          </a:xfrm>
          <a:custGeom>
            <a:avLst/>
            <a:gdLst>
              <a:gd name="connsiteX0" fmla="*/ 0 w 12192005"/>
              <a:gd name="connsiteY0" fmla="*/ 0 h 4454400"/>
              <a:gd name="connsiteX1" fmla="*/ 12192005 w 12192005"/>
              <a:gd name="connsiteY1" fmla="*/ 0 h 4454400"/>
              <a:gd name="connsiteX2" fmla="*/ 12192005 w 12192005"/>
              <a:gd name="connsiteY2" fmla="*/ 4454400 h 4454400"/>
              <a:gd name="connsiteX3" fmla="*/ 0 w 12192005"/>
              <a:gd name="connsiteY3" fmla="*/ 4454400 h 4454400"/>
              <a:gd name="connsiteX4" fmla="*/ 0 w 12192005"/>
              <a:gd name="connsiteY4" fmla="*/ 0 h 4454400"/>
              <a:gd name="connsiteX0" fmla="*/ 0 w 12192005"/>
              <a:gd name="connsiteY0" fmla="*/ 0 h 4641968"/>
              <a:gd name="connsiteX1" fmla="*/ 12192005 w 12192005"/>
              <a:gd name="connsiteY1" fmla="*/ 0 h 4641968"/>
              <a:gd name="connsiteX2" fmla="*/ 12192005 w 12192005"/>
              <a:gd name="connsiteY2" fmla="*/ 4454400 h 4641968"/>
              <a:gd name="connsiteX3" fmla="*/ 0 w 12192005"/>
              <a:gd name="connsiteY3" fmla="*/ 4454400 h 4641968"/>
              <a:gd name="connsiteX4" fmla="*/ 0 w 12192005"/>
              <a:gd name="connsiteY4" fmla="*/ 0 h 4641968"/>
              <a:gd name="connsiteX0" fmla="*/ 0 w 12209589"/>
              <a:gd name="connsiteY0" fmla="*/ 0 h 4543034"/>
              <a:gd name="connsiteX1" fmla="*/ 12192005 w 12209589"/>
              <a:gd name="connsiteY1" fmla="*/ 0 h 4543034"/>
              <a:gd name="connsiteX2" fmla="*/ 12209589 w 12209589"/>
              <a:gd name="connsiteY2" fmla="*/ 3654300 h 4543034"/>
              <a:gd name="connsiteX3" fmla="*/ 0 w 12209589"/>
              <a:gd name="connsiteY3" fmla="*/ 4454400 h 4543034"/>
              <a:gd name="connsiteX4" fmla="*/ 0 w 12209589"/>
              <a:gd name="connsiteY4" fmla="*/ 0 h 4543034"/>
              <a:gd name="connsiteX0" fmla="*/ 0 w 12209589"/>
              <a:gd name="connsiteY0" fmla="*/ 0 h 4590514"/>
              <a:gd name="connsiteX1" fmla="*/ 12192005 w 12209589"/>
              <a:gd name="connsiteY1" fmla="*/ 0 h 4590514"/>
              <a:gd name="connsiteX2" fmla="*/ 12209589 w 12209589"/>
              <a:gd name="connsiteY2" fmla="*/ 3654300 h 4590514"/>
              <a:gd name="connsiteX3" fmla="*/ 0 w 12209589"/>
              <a:gd name="connsiteY3" fmla="*/ 4454400 h 4590514"/>
              <a:gd name="connsiteX4" fmla="*/ 0 w 12209589"/>
              <a:gd name="connsiteY4" fmla="*/ 0 h 45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589" h="4590514">
                <a:moveTo>
                  <a:pt x="0" y="0"/>
                </a:moveTo>
                <a:lnTo>
                  <a:pt x="12192005" y="0"/>
                </a:lnTo>
                <a:cubicBezTo>
                  <a:pt x="12197866" y="1218100"/>
                  <a:pt x="12203728" y="2436200"/>
                  <a:pt x="12209589" y="3654300"/>
                </a:cubicBezTo>
                <a:cubicBezTo>
                  <a:pt x="8884140" y="4234592"/>
                  <a:pt x="3747479" y="4876430"/>
                  <a:pt x="0" y="445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A684CB05-725A-42D0-924E-2D9301D24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30" y="4796970"/>
            <a:ext cx="9022022" cy="943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buNone/>
              <a:defRPr sz="2800">
                <a:solidFill>
                  <a:srgbClr val="636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E39419F2-6A54-4FAA-A1A3-33DE486EC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30" y="5927315"/>
            <a:ext cx="9022022" cy="5978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636362"/>
                </a:solidFill>
              </a:defRPr>
            </a:lvl1pPr>
            <a:lvl2pPr marL="457200" indent="0">
              <a:buNone/>
              <a:defRPr sz="1800">
                <a:solidFill>
                  <a:srgbClr val="636362"/>
                </a:solidFill>
              </a:defRPr>
            </a:lvl2pPr>
            <a:lvl3pPr marL="914400" indent="0">
              <a:buNone/>
              <a:defRPr sz="1800">
                <a:solidFill>
                  <a:srgbClr val="636362"/>
                </a:solidFill>
              </a:defRPr>
            </a:lvl3pPr>
            <a:lvl4pPr marL="1371600" indent="0">
              <a:buNone/>
              <a:defRPr sz="1800">
                <a:solidFill>
                  <a:srgbClr val="636362"/>
                </a:solidFill>
              </a:defRPr>
            </a:lvl4pPr>
            <a:lvl5pPr marL="1828800" indent="0">
              <a:buNone/>
              <a:defRPr sz="1800">
                <a:solidFill>
                  <a:srgbClr val="636362"/>
                </a:solidFill>
              </a:defRPr>
            </a:lvl5pPr>
          </a:lstStyle>
          <a:p>
            <a:pPr lvl="0"/>
            <a:r>
              <a:rPr lang="de-DE" dirty="0"/>
              <a:t>Untertitel eingeben</a:t>
            </a:r>
          </a:p>
        </p:txBody>
      </p:sp>
    </p:spTree>
    <p:extLst>
      <p:ext uri="{BB962C8B-B14F-4D97-AF65-F5344CB8AC3E}">
        <p14:creationId xmlns:p14="http://schemas.microsoft.com/office/powerpoint/2010/main" val="19517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13837" y="1458913"/>
            <a:ext cx="5774213" cy="4608000"/>
          </a:xfrm>
          <a:prstGeom prst="rect">
            <a:avLst/>
          </a:prstGeom>
          <a:noFill/>
        </p:spPr>
      </p:sp>
      <p:sp>
        <p:nvSpPr>
          <p:cNvPr id="3" name="Textplatzhalter 2"/>
          <p:cNvSpPr>
            <a:spLocks noGrp="1"/>
          </p:cNvSpPr>
          <p:nvPr>
            <p:ph type="body" sz="quarter" idx="35"/>
          </p:nvPr>
        </p:nvSpPr>
        <p:spPr>
          <a:xfrm>
            <a:off x="6181724" y="1458913"/>
            <a:ext cx="5792789" cy="4608000"/>
          </a:xfrm>
          <a:prstGeom prst="rect">
            <a:avLst/>
          </a:prstGeom>
          <a:noFill/>
        </p:spPr>
        <p:txBody>
          <a:bodyPr lIns="72000" tIns="36000" rIns="72000" bIns="36000" anchor="t"/>
          <a:lstStyle>
            <a:lvl1pPr algn="l">
              <a:lnSpc>
                <a:spcPct val="120000"/>
              </a:lnSpc>
              <a:spcAft>
                <a:spcPts val="1600"/>
              </a:spcAft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FB94BF4A-57C5-44E5-899B-D2BD7613F497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6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-Text-Bild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5608D43-FC0D-4166-BD92-BF4AC3FA7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837" y="1458913"/>
            <a:ext cx="5774213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Bildplatzhalter 24">
            <a:extLst>
              <a:ext uri="{FF2B5EF4-FFF2-40B4-BE49-F238E27FC236}">
                <a16:creationId xmlns="" xmlns:a16="http://schemas.microsoft.com/office/drawing/2014/main" id="{15482F92-FF3F-419A-9E58-3BB6B3A651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1725" y="1458913"/>
            <a:ext cx="5792788" cy="4608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F6AED98D-F983-7245-BE55-BAB56952A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352" y="219600"/>
            <a:ext cx="1295048" cy="617506"/>
          </a:xfrm>
          <a:prstGeom prst="rect">
            <a:avLst/>
          </a:prstGeom>
        </p:spPr>
      </p:pic>
      <p:sp>
        <p:nvSpPr>
          <p:cNvPr id="21" name="Datumsplatzhalter 2">
            <a:extLst>
              <a:ext uri="{FF2B5EF4-FFF2-40B4-BE49-F238E27FC236}">
                <a16:creationId xmlns="" xmlns:a16="http://schemas.microsoft.com/office/drawing/2014/main" id="{281E2635-4A09-1443-856A-98357C333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9E6E603F-1B0F-C447-9D54-BFEA1CECF80D}" type="datetime1">
              <a:rPr lang="de-DE" smtClean="0"/>
              <a:pPr/>
              <a:t>01.04.2022</a:t>
            </a:fld>
            <a:endParaRPr lang="de-DE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="" xmlns:a16="http://schemas.microsoft.com/office/drawing/2014/main" id="{6128A170-372C-8C4F-BE0C-373F21A5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 dirty="0"/>
              <a:t>Absender/Ansprechpartner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92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ariante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4">
            <a:extLst>
              <a:ext uri="{FF2B5EF4-FFF2-40B4-BE49-F238E27FC236}">
                <a16:creationId xmlns="" xmlns:a16="http://schemas.microsoft.com/office/drawing/2014/main" id="{6CF50622-9AA2-40B4-96CE-895832933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1726" y="1458913"/>
            <a:ext cx="5790673" cy="4608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181725" y="4733012"/>
            <a:ext cx="5791200" cy="13344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636" y="2927"/>
                  <a:pt x="8246" y="1543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tIns="324000" anchor="ctr"/>
          <a:lstStyle>
            <a:lvl1pPr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CEAF7A24-6E22-3A4B-AFE0-464C6CF97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352" y="219600"/>
            <a:ext cx="1295048" cy="617506"/>
          </a:xfrm>
          <a:prstGeom prst="rect">
            <a:avLst/>
          </a:prstGeom>
        </p:spPr>
      </p:pic>
      <p:sp>
        <p:nvSpPr>
          <p:cNvPr id="23" name="Inhaltsplatzhalter 2">
            <a:extLst>
              <a:ext uri="{FF2B5EF4-FFF2-40B4-BE49-F238E27FC236}">
                <a16:creationId xmlns="" xmlns:a16="http://schemas.microsoft.com/office/drawing/2014/main" id="{DBA5EE3A-3919-394F-AD59-F8ADE214BA3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13838" y="1458913"/>
            <a:ext cx="5774212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4" name="Datumsplatzhalter 2">
            <a:extLst>
              <a:ext uri="{FF2B5EF4-FFF2-40B4-BE49-F238E27FC236}">
                <a16:creationId xmlns="" xmlns:a16="http://schemas.microsoft.com/office/drawing/2014/main" id="{CB846F6F-74F3-B84C-B2D8-58490D55D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9E6E603F-1B0F-C447-9D54-BFEA1CECF80D}" type="datetime1">
              <a:rPr lang="de-DE" smtClean="0"/>
              <a:pPr/>
              <a:t>01.04.2022</a:t>
            </a:fld>
            <a:endParaRPr lang="de-DE" dirty="0"/>
          </a:p>
        </p:txBody>
      </p:sp>
      <p:sp>
        <p:nvSpPr>
          <p:cNvPr id="25" name="Fußzeilenplatzhalter 3">
            <a:extLst>
              <a:ext uri="{FF2B5EF4-FFF2-40B4-BE49-F238E27FC236}">
                <a16:creationId xmlns="" xmlns:a16="http://schemas.microsoft.com/office/drawing/2014/main" id="{BF061956-DBE0-F54B-82CA-B75A8B59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 dirty="0"/>
              <a:t>Absender/Ansprechpartner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854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f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19850" y="145891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8" name="Textplatzhalter 47"/>
          <p:cNvSpPr>
            <a:spLocks noGrp="1"/>
          </p:cNvSpPr>
          <p:nvPr>
            <p:ph type="body" sz="quarter" idx="30"/>
          </p:nvPr>
        </p:nvSpPr>
        <p:spPr>
          <a:xfrm>
            <a:off x="201613" y="1458913"/>
            <a:ext cx="5570537" cy="4603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34D2741-EAC7-4FFC-B70D-9CEE7BDBF3AD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10712400" y="147685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281550" y="145891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7850700" y="145891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419850" y="5041228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10712400" y="5050376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9281550" y="5041228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850700" y="5041228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6419850" y="2655949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10712400" y="2665097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9281550" y="2655949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7850700" y="2655949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6419850" y="384419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0712400" y="3853341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9281550" y="384419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7850700" y="3844193"/>
            <a:ext cx="1260000" cy="10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0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01612" y="1458912"/>
            <a:ext cx="5570537" cy="4608511"/>
          </a:xfrm>
          <a:prstGeom prst="rect">
            <a:avLst/>
          </a:prstGeom>
          <a:noFill/>
        </p:spPr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6419850" y="1458913"/>
            <a:ext cx="5552550" cy="4608511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419850" y="4627423"/>
            <a:ext cx="5554663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18" y="2736"/>
                  <a:pt x="7337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01613" y="4627423"/>
            <a:ext cx="5570538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34" y="2670"/>
                  <a:pt x="6953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CFCA758D-CF60-47FC-A40E-3E4C7BE4D17E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53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01612" y="1458912"/>
            <a:ext cx="5570537" cy="4608511"/>
          </a:xfrm>
          <a:prstGeom prst="rect">
            <a:avLst/>
          </a:prstGeom>
          <a:noFill/>
        </p:spPr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6419850" y="1458913"/>
            <a:ext cx="5552550" cy="4608511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419850" y="4627423"/>
            <a:ext cx="5554663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18" y="2736"/>
                  <a:pt x="7337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01613" y="4627423"/>
            <a:ext cx="5570538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34" y="2670"/>
                  <a:pt x="6953" y="166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txBody>
          <a:bodyPr lIns="72000" tIns="396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CFCA758D-CF60-47FC-A40E-3E4C7BE4D17E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64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1"/>
          <p:cNvSpPr>
            <a:spLocks noGrp="1"/>
          </p:cNvSpPr>
          <p:nvPr>
            <p:ph type="pic" sz="quarter" idx="33"/>
          </p:nvPr>
        </p:nvSpPr>
        <p:spPr>
          <a:xfrm>
            <a:off x="8194676" y="2092325"/>
            <a:ext cx="3780000" cy="3316288"/>
          </a:xfrm>
          <a:prstGeom prst="rect">
            <a:avLst/>
          </a:prstGeom>
          <a:noFill/>
        </p:spPr>
      </p:sp>
      <p:sp>
        <p:nvSpPr>
          <p:cNvPr id="45" name="Textplatzhalter 2"/>
          <p:cNvSpPr>
            <a:spLocks noGrp="1"/>
          </p:cNvSpPr>
          <p:nvPr>
            <p:ph type="body" sz="quarter" idx="37" hasCustomPrompt="1"/>
          </p:nvPr>
        </p:nvSpPr>
        <p:spPr>
          <a:xfrm>
            <a:off x="819467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3" y="2782"/>
                  <a:pt x="7371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4204256" y="2092325"/>
            <a:ext cx="3780000" cy="3316288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420425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82" y="2894"/>
                  <a:pt x="7144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13838" y="2092325"/>
            <a:ext cx="3780000" cy="3316288"/>
          </a:xfrm>
          <a:prstGeom prst="rect">
            <a:avLst/>
          </a:prstGeom>
          <a:noFill/>
        </p:spPr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4" y="2893"/>
                  <a:pt x="8127" y="155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0B17132-A56B-4D63-96A1-C85EC1258E1E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16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1"/>
          <p:cNvSpPr>
            <a:spLocks noGrp="1"/>
          </p:cNvSpPr>
          <p:nvPr>
            <p:ph type="pic" sz="quarter" idx="33"/>
          </p:nvPr>
        </p:nvSpPr>
        <p:spPr>
          <a:xfrm>
            <a:off x="8194676" y="2092325"/>
            <a:ext cx="3780000" cy="3316288"/>
          </a:xfrm>
          <a:prstGeom prst="rect">
            <a:avLst/>
          </a:prstGeom>
          <a:noFill/>
        </p:spPr>
      </p:sp>
      <p:sp>
        <p:nvSpPr>
          <p:cNvPr id="45" name="Textplatzhalter 2"/>
          <p:cNvSpPr>
            <a:spLocks noGrp="1"/>
          </p:cNvSpPr>
          <p:nvPr>
            <p:ph type="body" sz="quarter" idx="37" hasCustomPrompt="1"/>
          </p:nvPr>
        </p:nvSpPr>
        <p:spPr>
          <a:xfrm>
            <a:off x="819467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3" y="2782"/>
                  <a:pt x="7371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32"/>
          </p:nvPr>
        </p:nvSpPr>
        <p:spPr>
          <a:xfrm>
            <a:off x="4204256" y="2092325"/>
            <a:ext cx="3780000" cy="3316288"/>
          </a:xfrm>
          <a:prstGeom prst="rect">
            <a:avLst/>
          </a:prstGeom>
          <a:noFill/>
        </p:spPr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4204256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782" y="2894"/>
                  <a:pt x="7144" y="16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213838" y="2092325"/>
            <a:ext cx="3780000" cy="3316288"/>
          </a:xfrm>
          <a:prstGeom prst="rect">
            <a:avLst/>
          </a:prstGeom>
          <a:noFill/>
        </p:spPr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4454546"/>
            <a:ext cx="3780000" cy="9540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24" y="2893"/>
                  <a:pt x="8127" y="155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0B17132-A56B-4D63-96A1-C85EC1258E1E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86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ion - Reaktion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CA4044DB-7CA8-4CCB-92FE-232A1B158432}"/>
              </a:ext>
            </a:extLst>
          </p:cNvPr>
          <p:cNvSpPr/>
          <p:nvPr userDrawn="1"/>
        </p:nvSpPr>
        <p:spPr>
          <a:xfrm>
            <a:off x="213838" y="1676401"/>
            <a:ext cx="6208381" cy="1204492"/>
          </a:xfrm>
          <a:custGeom>
            <a:avLst/>
            <a:gdLst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57800 w 5257800"/>
              <a:gd name="connsiteY2" fmla="*/ 1309687 h 1309687"/>
              <a:gd name="connsiteX3" fmla="*/ 0 w 5257800"/>
              <a:gd name="connsiteY3" fmla="*/ 1309687 h 1309687"/>
              <a:gd name="connsiteX4" fmla="*/ 0 w 5257800"/>
              <a:gd name="connsiteY4" fmla="*/ 0 h 1309687"/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49779 w 5257800"/>
              <a:gd name="connsiteY2" fmla="*/ 618123 h 1309687"/>
              <a:gd name="connsiteX3" fmla="*/ 5257800 w 5257800"/>
              <a:gd name="connsiteY3" fmla="*/ 1309687 h 1309687"/>
              <a:gd name="connsiteX4" fmla="*/ 0 w 5257800"/>
              <a:gd name="connsiteY4" fmla="*/ 1309687 h 1309687"/>
              <a:gd name="connsiteX5" fmla="*/ 0 w 5257800"/>
              <a:gd name="connsiteY5" fmla="*/ 0 h 1309687"/>
              <a:gd name="connsiteX0" fmla="*/ 0 w 6043869"/>
              <a:gd name="connsiteY0" fmla="*/ 0 h 1309687"/>
              <a:gd name="connsiteX1" fmla="*/ 5257800 w 6043869"/>
              <a:gd name="connsiteY1" fmla="*/ 0 h 1309687"/>
              <a:gd name="connsiteX2" fmla="*/ 6043863 w 6043869"/>
              <a:gd name="connsiteY2" fmla="*/ 618123 h 1309687"/>
              <a:gd name="connsiteX3" fmla="*/ 5257800 w 6043869"/>
              <a:gd name="connsiteY3" fmla="*/ 1309687 h 1309687"/>
              <a:gd name="connsiteX4" fmla="*/ 0 w 6043869"/>
              <a:gd name="connsiteY4" fmla="*/ 1309687 h 1309687"/>
              <a:gd name="connsiteX5" fmla="*/ 0 w 6043869"/>
              <a:gd name="connsiteY5" fmla="*/ 0 h 1309687"/>
              <a:gd name="connsiteX0" fmla="*/ 0 w 6043876"/>
              <a:gd name="connsiteY0" fmla="*/ 0 h 1309687"/>
              <a:gd name="connsiteX1" fmla="*/ 5257800 w 6043876"/>
              <a:gd name="connsiteY1" fmla="*/ 0 h 1309687"/>
              <a:gd name="connsiteX2" fmla="*/ 6043863 w 6043876"/>
              <a:gd name="connsiteY2" fmla="*/ 618123 h 1309687"/>
              <a:gd name="connsiteX3" fmla="*/ 5257800 w 6043876"/>
              <a:gd name="connsiteY3" fmla="*/ 1309687 h 1309687"/>
              <a:gd name="connsiteX4" fmla="*/ 0 w 6043876"/>
              <a:gd name="connsiteY4" fmla="*/ 1309687 h 1309687"/>
              <a:gd name="connsiteX5" fmla="*/ 0 w 6043876"/>
              <a:gd name="connsiteY5" fmla="*/ 0 h 1309687"/>
              <a:gd name="connsiteX0" fmla="*/ 0 w 6043863"/>
              <a:gd name="connsiteY0" fmla="*/ 0 h 1309687"/>
              <a:gd name="connsiteX1" fmla="*/ 5257800 w 6043863"/>
              <a:gd name="connsiteY1" fmla="*/ 0 h 1309687"/>
              <a:gd name="connsiteX2" fmla="*/ 6043863 w 6043863"/>
              <a:gd name="connsiteY2" fmla="*/ 618123 h 1309687"/>
              <a:gd name="connsiteX3" fmla="*/ 5257800 w 6043863"/>
              <a:gd name="connsiteY3" fmla="*/ 1309687 h 1309687"/>
              <a:gd name="connsiteX4" fmla="*/ 0 w 6043863"/>
              <a:gd name="connsiteY4" fmla="*/ 1309687 h 1309687"/>
              <a:gd name="connsiteX5" fmla="*/ 0 w 6043863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3863" h="1309687">
                <a:moveTo>
                  <a:pt x="0" y="0"/>
                </a:moveTo>
                <a:lnTo>
                  <a:pt x="5257800" y="0"/>
                </a:lnTo>
                <a:lnTo>
                  <a:pt x="6043863" y="618123"/>
                </a:lnTo>
                <a:lnTo>
                  <a:pt x="5257800" y="1309687"/>
                </a:lnTo>
                <a:lnTo>
                  <a:pt x="0" y="1309687"/>
                </a:lnTo>
                <a:lnTo>
                  <a:pt x="0" y="0"/>
                </a:lnTo>
                <a:close/>
              </a:path>
            </a:pathLst>
          </a:custGeom>
          <a:solidFill>
            <a:srgbClr val="AE0C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E614BB3C-16BD-471C-826F-32F0C7FD0D05}"/>
              </a:ext>
            </a:extLst>
          </p:cNvPr>
          <p:cNvSpPr/>
          <p:nvPr userDrawn="1"/>
        </p:nvSpPr>
        <p:spPr>
          <a:xfrm>
            <a:off x="5736167" y="1676401"/>
            <a:ext cx="6236233" cy="1204492"/>
          </a:xfrm>
          <a:custGeom>
            <a:avLst/>
            <a:gdLst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0 w 5257801"/>
              <a:gd name="connsiteY4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1 w 5257802"/>
              <a:gd name="connsiteY0" fmla="*/ 0 h 1309687"/>
              <a:gd name="connsiteX1" fmla="*/ 5257802 w 5257802"/>
              <a:gd name="connsiteY1" fmla="*/ 0 h 1309687"/>
              <a:gd name="connsiteX2" fmla="*/ 5257802 w 5257802"/>
              <a:gd name="connsiteY2" fmla="*/ 1309687 h 1309687"/>
              <a:gd name="connsiteX3" fmla="*/ 1 w 5257802"/>
              <a:gd name="connsiteY3" fmla="*/ 1309687 h 1309687"/>
              <a:gd name="connsiteX4" fmla="*/ 919944 w 5257802"/>
              <a:gd name="connsiteY4" fmla="*/ 623209 h 1309687"/>
              <a:gd name="connsiteX5" fmla="*/ 1 w 5257802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62001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02086 w 5257801"/>
              <a:gd name="connsiteY4" fmla="*/ 623209 h 1309687"/>
              <a:gd name="connsiteX5" fmla="*/ 0 w 5257801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1" h="1309687">
                <a:moveTo>
                  <a:pt x="0" y="0"/>
                </a:moveTo>
                <a:lnTo>
                  <a:pt x="5257801" y="0"/>
                </a:lnTo>
                <a:lnTo>
                  <a:pt x="5257801" y="1309687"/>
                </a:lnTo>
                <a:lnTo>
                  <a:pt x="0" y="1309687"/>
                </a:lnTo>
                <a:lnTo>
                  <a:pt x="702086" y="623209"/>
                </a:ln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A362E979-D15E-46DF-8A90-0A664BACE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1886857"/>
            <a:ext cx="5179684" cy="7825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="" xmlns:a16="http://schemas.microsoft.com/office/drawing/2014/main" id="{402CAC11-18B2-AB45-84A9-845BCA593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5268" y="1886857"/>
            <a:ext cx="5031897" cy="7825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6" name="Rechteck 13">
            <a:extLst>
              <a:ext uri="{FF2B5EF4-FFF2-40B4-BE49-F238E27FC236}">
                <a16:creationId xmlns="" xmlns:a16="http://schemas.microsoft.com/office/drawing/2014/main" id="{CA654A75-B870-BA4B-919C-74A5060B0075}"/>
              </a:ext>
            </a:extLst>
          </p:cNvPr>
          <p:cNvSpPr/>
          <p:nvPr userDrawn="1"/>
        </p:nvSpPr>
        <p:spPr>
          <a:xfrm>
            <a:off x="213837" y="3143836"/>
            <a:ext cx="6208381" cy="1204492"/>
          </a:xfrm>
          <a:custGeom>
            <a:avLst/>
            <a:gdLst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57800 w 5257800"/>
              <a:gd name="connsiteY2" fmla="*/ 1309687 h 1309687"/>
              <a:gd name="connsiteX3" fmla="*/ 0 w 5257800"/>
              <a:gd name="connsiteY3" fmla="*/ 1309687 h 1309687"/>
              <a:gd name="connsiteX4" fmla="*/ 0 w 5257800"/>
              <a:gd name="connsiteY4" fmla="*/ 0 h 1309687"/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49779 w 5257800"/>
              <a:gd name="connsiteY2" fmla="*/ 618123 h 1309687"/>
              <a:gd name="connsiteX3" fmla="*/ 5257800 w 5257800"/>
              <a:gd name="connsiteY3" fmla="*/ 1309687 h 1309687"/>
              <a:gd name="connsiteX4" fmla="*/ 0 w 5257800"/>
              <a:gd name="connsiteY4" fmla="*/ 1309687 h 1309687"/>
              <a:gd name="connsiteX5" fmla="*/ 0 w 5257800"/>
              <a:gd name="connsiteY5" fmla="*/ 0 h 1309687"/>
              <a:gd name="connsiteX0" fmla="*/ 0 w 6043869"/>
              <a:gd name="connsiteY0" fmla="*/ 0 h 1309687"/>
              <a:gd name="connsiteX1" fmla="*/ 5257800 w 6043869"/>
              <a:gd name="connsiteY1" fmla="*/ 0 h 1309687"/>
              <a:gd name="connsiteX2" fmla="*/ 6043863 w 6043869"/>
              <a:gd name="connsiteY2" fmla="*/ 618123 h 1309687"/>
              <a:gd name="connsiteX3" fmla="*/ 5257800 w 6043869"/>
              <a:gd name="connsiteY3" fmla="*/ 1309687 h 1309687"/>
              <a:gd name="connsiteX4" fmla="*/ 0 w 6043869"/>
              <a:gd name="connsiteY4" fmla="*/ 1309687 h 1309687"/>
              <a:gd name="connsiteX5" fmla="*/ 0 w 6043869"/>
              <a:gd name="connsiteY5" fmla="*/ 0 h 1309687"/>
              <a:gd name="connsiteX0" fmla="*/ 0 w 6043876"/>
              <a:gd name="connsiteY0" fmla="*/ 0 h 1309687"/>
              <a:gd name="connsiteX1" fmla="*/ 5257800 w 6043876"/>
              <a:gd name="connsiteY1" fmla="*/ 0 h 1309687"/>
              <a:gd name="connsiteX2" fmla="*/ 6043863 w 6043876"/>
              <a:gd name="connsiteY2" fmla="*/ 618123 h 1309687"/>
              <a:gd name="connsiteX3" fmla="*/ 5257800 w 6043876"/>
              <a:gd name="connsiteY3" fmla="*/ 1309687 h 1309687"/>
              <a:gd name="connsiteX4" fmla="*/ 0 w 6043876"/>
              <a:gd name="connsiteY4" fmla="*/ 1309687 h 1309687"/>
              <a:gd name="connsiteX5" fmla="*/ 0 w 6043876"/>
              <a:gd name="connsiteY5" fmla="*/ 0 h 1309687"/>
              <a:gd name="connsiteX0" fmla="*/ 0 w 6043863"/>
              <a:gd name="connsiteY0" fmla="*/ 0 h 1309687"/>
              <a:gd name="connsiteX1" fmla="*/ 5257800 w 6043863"/>
              <a:gd name="connsiteY1" fmla="*/ 0 h 1309687"/>
              <a:gd name="connsiteX2" fmla="*/ 6043863 w 6043863"/>
              <a:gd name="connsiteY2" fmla="*/ 618123 h 1309687"/>
              <a:gd name="connsiteX3" fmla="*/ 5257800 w 6043863"/>
              <a:gd name="connsiteY3" fmla="*/ 1309687 h 1309687"/>
              <a:gd name="connsiteX4" fmla="*/ 0 w 6043863"/>
              <a:gd name="connsiteY4" fmla="*/ 1309687 h 1309687"/>
              <a:gd name="connsiteX5" fmla="*/ 0 w 6043863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3863" h="1309687">
                <a:moveTo>
                  <a:pt x="0" y="0"/>
                </a:moveTo>
                <a:lnTo>
                  <a:pt x="5257800" y="0"/>
                </a:lnTo>
                <a:lnTo>
                  <a:pt x="6043863" y="618123"/>
                </a:lnTo>
                <a:lnTo>
                  <a:pt x="5257800" y="1309687"/>
                </a:lnTo>
                <a:lnTo>
                  <a:pt x="0" y="1309687"/>
                </a:lnTo>
                <a:lnTo>
                  <a:pt x="0" y="0"/>
                </a:lnTo>
                <a:close/>
              </a:path>
            </a:pathLst>
          </a:custGeom>
          <a:solidFill>
            <a:srgbClr val="AE0C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37" name="Rechteck 16">
            <a:extLst>
              <a:ext uri="{FF2B5EF4-FFF2-40B4-BE49-F238E27FC236}">
                <a16:creationId xmlns="" xmlns:a16="http://schemas.microsoft.com/office/drawing/2014/main" id="{514D2F12-D899-E14B-9C6D-BE69FD07FBA5}"/>
              </a:ext>
            </a:extLst>
          </p:cNvPr>
          <p:cNvSpPr/>
          <p:nvPr userDrawn="1"/>
        </p:nvSpPr>
        <p:spPr>
          <a:xfrm>
            <a:off x="5736166" y="3143836"/>
            <a:ext cx="6236233" cy="1204492"/>
          </a:xfrm>
          <a:custGeom>
            <a:avLst/>
            <a:gdLst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0 w 5257801"/>
              <a:gd name="connsiteY4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1 w 5257802"/>
              <a:gd name="connsiteY0" fmla="*/ 0 h 1309687"/>
              <a:gd name="connsiteX1" fmla="*/ 5257802 w 5257802"/>
              <a:gd name="connsiteY1" fmla="*/ 0 h 1309687"/>
              <a:gd name="connsiteX2" fmla="*/ 5257802 w 5257802"/>
              <a:gd name="connsiteY2" fmla="*/ 1309687 h 1309687"/>
              <a:gd name="connsiteX3" fmla="*/ 1 w 5257802"/>
              <a:gd name="connsiteY3" fmla="*/ 1309687 h 1309687"/>
              <a:gd name="connsiteX4" fmla="*/ 919944 w 5257802"/>
              <a:gd name="connsiteY4" fmla="*/ 623209 h 1309687"/>
              <a:gd name="connsiteX5" fmla="*/ 1 w 5257802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62001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02086 w 5257801"/>
              <a:gd name="connsiteY4" fmla="*/ 623209 h 1309687"/>
              <a:gd name="connsiteX5" fmla="*/ 0 w 5257801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1" h="1309687">
                <a:moveTo>
                  <a:pt x="0" y="0"/>
                </a:moveTo>
                <a:lnTo>
                  <a:pt x="5257801" y="0"/>
                </a:lnTo>
                <a:lnTo>
                  <a:pt x="5257801" y="1309687"/>
                </a:lnTo>
                <a:lnTo>
                  <a:pt x="0" y="1309687"/>
                </a:lnTo>
                <a:lnTo>
                  <a:pt x="702086" y="623209"/>
                </a:ln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38" name="Rechteck 13">
            <a:extLst>
              <a:ext uri="{FF2B5EF4-FFF2-40B4-BE49-F238E27FC236}">
                <a16:creationId xmlns="" xmlns:a16="http://schemas.microsoft.com/office/drawing/2014/main" id="{897AC003-E714-8A43-9B26-8716B7A4B6F9}"/>
              </a:ext>
            </a:extLst>
          </p:cNvPr>
          <p:cNvSpPr/>
          <p:nvPr userDrawn="1"/>
        </p:nvSpPr>
        <p:spPr>
          <a:xfrm>
            <a:off x="213837" y="4617545"/>
            <a:ext cx="6208381" cy="1204492"/>
          </a:xfrm>
          <a:custGeom>
            <a:avLst/>
            <a:gdLst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57800 w 5257800"/>
              <a:gd name="connsiteY2" fmla="*/ 1309687 h 1309687"/>
              <a:gd name="connsiteX3" fmla="*/ 0 w 5257800"/>
              <a:gd name="connsiteY3" fmla="*/ 1309687 h 1309687"/>
              <a:gd name="connsiteX4" fmla="*/ 0 w 5257800"/>
              <a:gd name="connsiteY4" fmla="*/ 0 h 1309687"/>
              <a:gd name="connsiteX0" fmla="*/ 0 w 5257800"/>
              <a:gd name="connsiteY0" fmla="*/ 0 h 1309687"/>
              <a:gd name="connsiteX1" fmla="*/ 5257800 w 5257800"/>
              <a:gd name="connsiteY1" fmla="*/ 0 h 1309687"/>
              <a:gd name="connsiteX2" fmla="*/ 5249779 w 5257800"/>
              <a:gd name="connsiteY2" fmla="*/ 618123 h 1309687"/>
              <a:gd name="connsiteX3" fmla="*/ 5257800 w 5257800"/>
              <a:gd name="connsiteY3" fmla="*/ 1309687 h 1309687"/>
              <a:gd name="connsiteX4" fmla="*/ 0 w 5257800"/>
              <a:gd name="connsiteY4" fmla="*/ 1309687 h 1309687"/>
              <a:gd name="connsiteX5" fmla="*/ 0 w 5257800"/>
              <a:gd name="connsiteY5" fmla="*/ 0 h 1309687"/>
              <a:gd name="connsiteX0" fmla="*/ 0 w 6043869"/>
              <a:gd name="connsiteY0" fmla="*/ 0 h 1309687"/>
              <a:gd name="connsiteX1" fmla="*/ 5257800 w 6043869"/>
              <a:gd name="connsiteY1" fmla="*/ 0 h 1309687"/>
              <a:gd name="connsiteX2" fmla="*/ 6043863 w 6043869"/>
              <a:gd name="connsiteY2" fmla="*/ 618123 h 1309687"/>
              <a:gd name="connsiteX3" fmla="*/ 5257800 w 6043869"/>
              <a:gd name="connsiteY3" fmla="*/ 1309687 h 1309687"/>
              <a:gd name="connsiteX4" fmla="*/ 0 w 6043869"/>
              <a:gd name="connsiteY4" fmla="*/ 1309687 h 1309687"/>
              <a:gd name="connsiteX5" fmla="*/ 0 w 6043869"/>
              <a:gd name="connsiteY5" fmla="*/ 0 h 1309687"/>
              <a:gd name="connsiteX0" fmla="*/ 0 w 6043876"/>
              <a:gd name="connsiteY0" fmla="*/ 0 h 1309687"/>
              <a:gd name="connsiteX1" fmla="*/ 5257800 w 6043876"/>
              <a:gd name="connsiteY1" fmla="*/ 0 h 1309687"/>
              <a:gd name="connsiteX2" fmla="*/ 6043863 w 6043876"/>
              <a:gd name="connsiteY2" fmla="*/ 618123 h 1309687"/>
              <a:gd name="connsiteX3" fmla="*/ 5257800 w 6043876"/>
              <a:gd name="connsiteY3" fmla="*/ 1309687 h 1309687"/>
              <a:gd name="connsiteX4" fmla="*/ 0 w 6043876"/>
              <a:gd name="connsiteY4" fmla="*/ 1309687 h 1309687"/>
              <a:gd name="connsiteX5" fmla="*/ 0 w 6043876"/>
              <a:gd name="connsiteY5" fmla="*/ 0 h 1309687"/>
              <a:gd name="connsiteX0" fmla="*/ 0 w 6043863"/>
              <a:gd name="connsiteY0" fmla="*/ 0 h 1309687"/>
              <a:gd name="connsiteX1" fmla="*/ 5257800 w 6043863"/>
              <a:gd name="connsiteY1" fmla="*/ 0 h 1309687"/>
              <a:gd name="connsiteX2" fmla="*/ 6043863 w 6043863"/>
              <a:gd name="connsiteY2" fmla="*/ 618123 h 1309687"/>
              <a:gd name="connsiteX3" fmla="*/ 5257800 w 6043863"/>
              <a:gd name="connsiteY3" fmla="*/ 1309687 h 1309687"/>
              <a:gd name="connsiteX4" fmla="*/ 0 w 6043863"/>
              <a:gd name="connsiteY4" fmla="*/ 1309687 h 1309687"/>
              <a:gd name="connsiteX5" fmla="*/ 0 w 6043863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3863" h="1309687">
                <a:moveTo>
                  <a:pt x="0" y="0"/>
                </a:moveTo>
                <a:lnTo>
                  <a:pt x="5257800" y="0"/>
                </a:lnTo>
                <a:lnTo>
                  <a:pt x="6043863" y="618123"/>
                </a:lnTo>
                <a:lnTo>
                  <a:pt x="5257800" y="1309687"/>
                </a:lnTo>
                <a:lnTo>
                  <a:pt x="0" y="1309687"/>
                </a:lnTo>
                <a:lnTo>
                  <a:pt x="0" y="0"/>
                </a:lnTo>
                <a:close/>
              </a:path>
            </a:pathLst>
          </a:custGeom>
          <a:solidFill>
            <a:srgbClr val="AE0C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39" name="Rechteck 16">
            <a:extLst>
              <a:ext uri="{FF2B5EF4-FFF2-40B4-BE49-F238E27FC236}">
                <a16:creationId xmlns="" xmlns:a16="http://schemas.microsoft.com/office/drawing/2014/main" id="{13905CC4-E3FC-DE43-BE12-D64794B34698}"/>
              </a:ext>
            </a:extLst>
          </p:cNvPr>
          <p:cNvSpPr/>
          <p:nvPr userDrawn="1"/>
        </p:nvSpPr>
        <p:spPr>
          <a:xfrm>
            <a:off x="5736166" y="4617545"/>
            <a:ext cx="6236233" cy="1204492"/>
          </a:xfrm>
          <a:custGeom>
            <a:avLst/>
            <a:gdLst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0 w 5257801"/>
              <a:gd name="connsiteY4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1 w 5257802"/>
              <a:gd name="connsiteY0" fmla="*/ 0 h 1309687"/>
              <a:gd name="connsiteX1" fmla="*/ 5257802 w 5257802"/>
              <a:gd name="connsiteY1" fmla="*/ 0 h 1309687"/>
              <a:gd name="connsiteX2" fmla="*/ 5257802 w 5257802"/>
              <a:gd name="connsiteY2" fmla="*/ 1309687 h 1309687"/>
              <a:gd name="connsiteX3" fmla="*/ 1 w 5257802"/>
              <a:gd name="connsiteY3" fmla="*/ 1309687 h 1309687"/>
              <a:gd name="connsiteX4" fmla="*/ 919944 w 5257802"/>
              <a:gd name="connsiteY4" fmla="*/ 623209 h 1309687"/>
              <a:gd name="connsiteX5" fmla="*/ 1 w 5257802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919943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62001 w 5257801"/>
              <a:gd name="connsiteY4" fmla="*/ 623209 h 1309687"/>
              <a:gd name="connsiteX5" fmla="*/ 0 w 5257801"/>
              <a:gd name="connsiteY5" fmla="*/ 0 h 1309687"/>
              <a:gd name="connsiteX0" fmla="*/ 0 w 5257801"/>
              <a:gd name="connsiteY0" fmla="*/ 0 h 1309687"/>
              <a:gd name="connsiteX1" fmla="*/ 5257801 w 5257801"/>
              <a:gd name="connsiteY1" fmla="*/ 0 h 1309687"/>
              <a:gd name="connsiteX2" fmla="*/ 5257801 w 5257801"/>
              <a:gd name="connsiteY2" fmla="*/ 1309687 h 1309687"/>
              <a:gd name="connsiteX3" fmla="*/ 0 w 5257801"/>
              <a:gd name="connsiteY3" fmla="*/ 1309687 h 1309687"/>
              <a:gd name="connsiteX4" fmla="*/ 702086 w 5257801"/>
              <a:gd name="connsiteY4" fmla="*/ 623209 h 1309687"/>
              <a:gd name="connsiteX5" fmla="*/ 0 w 5257801"/>
              <a:gd name="connsiteY5" fmla="*/ 0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1" h="1309687">
                <a:moveTo>
                  <a:pt x="0" y="0"/>
                </a:moveTo>
                <a:lnTo>
                  <a:pt x="5257801" y="0"/>
                </a:lnTo>
                <a:lnTo>
                  <a:pt x="5257801" y="1309687"/>
                </a:lnTo>
                <a:lnTo>
                  <a:pt x="0" y="1309687"/>
                </a:lnTo>
                <a:lnTo>
                  <a:pt x="702086" y="623209"/>
                </a:ln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platzhalter 6">
            <a:extLst>
              <a:ext uri="{FF2B5EF4-FFF2-40B4-BE49-F238E27FC236}">
                <a16:creationId xmlns="" xmlns:a16="http://schemas.microsoft.com/office/drawing/2014/main" id="{AA006CD6-6927-AC4F-8CDF-B458C47EB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329" y="3350582"/>
            <a:ext cx="5179684" cy="782543"/>
          </a:xfrm>
        </p:spPr>
        <p:txBody>
          <a:bodyPr anchor="ctr">
            <a:normAutofit/>
          </a:bodyPr>
          <a:lstStyle>
            <a:lvl1pPr>
              <a:lnSpc>
                <a:spcPts val="1600"/>
              </a:lnSpc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" name="Textplatzhalter 6">
            <a:extLst>
              <a:ext uri="{FF2B5EF4-FFF2-40B4-BE49-F238E27FC236}">
                <a16:creationId xmlns="" xmlns:a16="http://schemas.microsoft.com/office/drawing/2014/main" id="{2500FC1B-3310-AE4C-9D50-FA479A0A1A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34496" y="3350582"/>
            <a:ext cx="5031897" cy="782543"/>
          </a:xfrm>
        </p:spPr>
        <p:txBody>
          <a:bodyPr anchor="ctr">
            <a:normAutofit/>
          </a:bodyPr>
          <a:lstStyle>
            <a:lvl1pPr>
              <a:lnSpc>
                <a:spcPts val="1600"/>
              </a:lnSpc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4" name="Textplatzhalter 6">
            <a:extLst>
              <a:ext uri="{FF2B5EF4-FFF2-40B4-BE49-F238E27FC236}">
                <a16:creationId xmlns="" xmlns:a16="http://schemas.microsoft.com/office/drawing/2014/main" id="{58E1893C-2E06-254C-B7DF-4295A0B945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329" y="4790327"/>
            <a:ext cx="5179684" cy="782543"/>
          </a:xfrm>
        </p:spPr>
        <p:txBody>
          <a:bodyPr anchor="ctr">
            <a:normAutofit/>
          </a:bodyPr>
          <a:lstStyle>
            <a:lvl1pPr>
              <a:lnSpc>
                <a:spcPts val="1600"/>
              </a:lnSpc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5" name="Textplatzhalter 6">
            <a:extLst>
              <a:ext uri="{FF2B5EF4-FFF2-40B4-BE49-F238E27FC236}">
                <a16:creationId xmlns="" xmlns:a16="http://schemas.microsoft.com/office/drawing/2014/main" id="{0A00F50A-8645-7748-8C81-2C079BE537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34496" y="4790327"/>
            <a:ext cx="5031897" cy="7825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Text, Times New Roman,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6" name="Datumsplatzhalter 2">
            <a:extLst>
              <a:ext uri="{FF2B5EF4-FFF2-40B4-BE49-F238E27FC236}">
                <a16:creationId xmlns="" xmlns:a16="http://schemas.microsoft.com/office/drawing/2014/main" id="{673CA481-7270-284A-8A20-4E67BC4A8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AA31227D-A08A-4758-917F-80679FDEC7A8}" type="datetime1">
              <a:rPr lang="de-DE" smtClean="0"/>
              <a:t>01.04.2022</a:t>
            </a:fld>
            <a:endParaRPr lang="de-DE" dirty="0"/>
          </a:p>
        </p:txBody>
      </p:sp>
      <p:sp>
        <p:nvSpPr>
          <p:cNvPr id="47" name="Fußzeilenplatzhalter 3">
            <a:extLst>
              <a:ext uri="{FF2B5EF4-FFF2-40B4-BE49-F238E27FC236}">
                <a16:creationId xmlns="" xmlns:a16="http://schemas.microsoft.com/office/drawing/2014/main" id="{BA91055B-E845-034A-995C-55EE3A6DA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16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ion - Reaktion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095FB91-6DB4-4691-BF86-90F4748CF5C6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3837" y="1458914"/>
            <a:ext cx="5967887" cy="81364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3837" y="2416687"/>
            <a:ext cx="5967887" cy="81364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3837" y="3365669"/>
            <a:ext cx="5967887" cy="81364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13837" y="4314651"/>
            <a:ext cx="5967887" cy="81364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13837" y="5263634"/>
            <a:ext cx="5967887" cy="81364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902067" y="1458914"/>
            <a:ext cx="6072445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99 w 10000"/>
              <a:gd name="connsiteY0" fmla="*/ 352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99 w 10000"/>
              <a:gd name="connsiteY5" fmla="*/ 3522 h 10000"/>
              <a:gd name="connsiteX0" fmla="*/ 607 w 10000"/>
              <a:gd name="connsiteY0" fmla="*/ 4985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07 w 10000"/>
              <a:gd name="connsiteY5" fmla="*/ 4985 h 10000"/>
              <a:gd name="connsiteX0" fmla="*/ 699 w 10000"/>
              <a:gd name="connsiteY0" fmla="*/ 486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99 w 10000"/>
              <a:gd name="connsiteY5" fmla="*/ 4868 h 10000"/>
              <a:gd name="connsiteX0" fmla="*/ 668 w 10000"/>
              <a:gd name="connsiteY0" fmla="*/ 4927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27 h 10000"/>
              <a:gd name="connsiteX0" fmla="*/ 668 w 10000"/>
              <a:gd name="connsiteY0" fmla="*/ 4927 h 10000"/>
              <a:gd name="connsiteX1" fmla="*/ 19 w 10000"/>
              <a:gd name="connsiteY1" fmla="*/ 11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27 h 10000"/>
              <a:gd name="connsiteX0" fmla="*/ 668 w 10000"/>
              <a:gd name="connsiteY0" fmla="*/ 4927 h 10000"/>
              <a:gd name="connsiteX1" fmla="*/ 1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2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668" y="4927"/>
                </a:moveTo>
                <a:lnTo>
                  <a:pt x="11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202" y="8328"/>
                  <a:pt x="466" y="6599"/>
                  <a:pt x="668" y="4927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99638" y="2416687"/>
            <a:ext cx="6074873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30 w 10000"/>
              <a:gd name="connsiteY0" fmla="*/ 6039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30 w 10000"/>
              <a:gd name="connsiteY5" fmla="*/ 6039 h 10000"/>
              <a:gd name="connsiteX0" fmla="*/ 668 w 10000"/>
              <a:gd name="connsiteY0" fmla="*/ 4985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8 w 10000"/>
              <a:gd name="connsiteY5" fmla="*/ 4985 h 10000"/>
              <a:gd name="connsiteX0" fmla="*/ 672 w 10004"/>
              <a:gd name="connsiteY0" fmla="*/ 4985 h 10000"/>
              <a:gd name="connsiteX1" fmla="*/ 0 w 10004"/>
              <a:gd name="connsiteY1" fmla="*/ 0 h 10000"/>
              <a:gd name="connsiteX2" fmla="*/ 10004 w 10004"/>
              <a:gd name="connsiteY2" fmla="*/ 0 h 10000"/>
              <a:gd name="connsiteX3" fmla="*/ 10004 w 10004"/>
              <a:gd name="connsiteY3" fmla="*/ 10000 h 10000"/>
              <a:gd name="connsiteX4" fmla="*/ 4 w 10004"/>
              <a:gd name="connsiteY4" fmla="*/ 10000 h 10000"/>
              <a:gd name="connsiteX5" fmla="*/ 672 w 10004"/>
              <a:gd name="connsiteY5" fmla="*/ 49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4" h="10000">
                <a:moveTo>
                  <a:pt x="672" y="4985"/>
                </a:moveTo>
                <a:lnTo>
                  <a:pt x="0" y="0"/>
                </a:ln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lnTo>
                  <a:pt x="672" y="4985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902067" y="3365669"/>
            <a:ext cx="6072445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584 w 10000"/>
              <a:gd name="connsiteY0" fmla="*/ 486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84 w 10000"/>
              <a:gd name="connsiteY5" fmla="*/ 4868 h 10000"/>
              <a:gd name="connsiteX0" fmla="*/ 730 w 10000"/>
              <a:gd name="connsiteY0" fmla="*/ 5219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30 w 10000"/>
              <a:gd name="connsiteY5" fmla="*/ 5219 h 10000"/>
              <a:gd name="connsiteX0" fmla="*/ 676 w 10000"/>
              <a:gd name="connsiteY0" fmla="*/ 492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76 w 10000"/>
              <a:gd name="connsiteY5" fmla="*/ 4926 h 10000"/>
              <a:gd name="connsiteX0" fmla="*/ 676 w 10000"/>
              <a:gd name="connsiteY0" fmla="*/ 4926 h 10000"/>
              <a:gd name="connsiteX1" fmla="*/ 4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76 w 10000"/>
              <a:gd name="connsiteY5" fmla="*/ 4926 h 10000"/>
              <a:gd name="connsiteX0" fmla="*/ 661 w 10000"/>
              <a:gd name="connsiteY0" fmla="*/ 4926 h 10000"/>
              <a:gd name="connsiteX1" fmla="*/ 4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1 w 10000"/>
              <a:gd name="connsiteY5" fmla="*/ 49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661" y="4926"/>
                </a:moveTo>
                <a:lnTo>
                  <a:pt x="4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95" y="8289"/>
                  <a:pt x="466" y="6637"/>
                  <a:pt x="661" y="492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902067" y="4314650"/>
            <a:ext cx="6072445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491 w 10000"/>
              <a:gd name="connsiteY0" fmla="*/ 533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1 w 10000"/>
              <a:gd name="connsiteY5" fmla="*/ 5336 h 10000"/>
              <a:gd name="connsiteX0" fmla="*/ 652 w 10000"/>
              <a:gd name="connsiteY0" fmla="*/ 557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52 w 10000"/>
              <a:gd name="connsiteY5" fmla="*/ 5570 h 10000"/>
              <a:gd name="connsiteX0" fmla="*/ 660 w 10000"/>
              <a:gd name="connsiteY0" fmla="*/ 492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0 w 10000"/>
              <a:gd name="connsiteY5" fmla="*/ 4926 h 10000"/>
              <a:gd name="connsiteX0" fmla="*/ 660 w 10000"/>
              <a:gd name="connsiteY0" fmla="*/ 4926 h 10000"/>
              <a:gd name="connsiteX1" fmla="*/ 1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60 w 10000"/>
              <a:gd name="connsiteY5" fmla="*/ 49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660" y="4926"/>
                </a:moveTo>
                <a:cubicBezTo>
                  <a:pt x="444" y="3284"/>
                  <a:pt x="227" y="1642"/>
                  <a:pt x="11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64" y="8445"/>
                  <a:pt x="496" y="6481"/>
                  <a:pt x="660" y="492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909900" y="5263631"/>
            <a:ext cx="6097949" cy="81364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507 w 10000"/>
              <a:gd name="connsiteY0" fmla="*/ 6214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7 w 10000"/>
              <a:gd name="connsiteY5" fmla="*/ 6214 h 10000"/>
              <a:gd name="connsiteX0" fmla="*/ 599 w 10000"/>
              <a:gd name="connsiteY0" fmla="*/ 5043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99 w 10000"/>
              <a:gd name="connsiteY5" fmla="*/ 5043 h 10000"/>
              <a:gd name="connsiteX0" fmla="*/ 641 w 10042"/>
              <a:gd name="connsiteY0" fmla="*/ 5043 h 10000"/>
              <a:gd name="connsiteX1" fmla="*/ 0 w 10042"/>
              <a:gd name="connsiteY1" fmla="*/ 59 h 10000"/>
              <a:gd name="connsiteX2" fmla="*/ 10042 w 10042"/>
              <a:gd name="connsiteY2" fmla="*/ 0 h 10000"/>
              <a:gd name="connsiteX3" fmla="*/ 10042 w 10042"/>
              <a:gd name="connsiteY3" fmla="*/ 10000 h 10000"/>
              <a:gd name="connsiteX4" fmla="*/ 42 w 10042"/>
              <a:gd name="connsiteY4" fmla="*/ 10000 h 10000"/>
              <a:gd name="connsiteX5" fmla="*/ 641 w 10042"/>
              <a:gd name="connsiteY5" fmla="*/ 5043 h 10000"/>
              <a:gd name="connsiteX0" fmla="*/ 641 w 10042"/>
              <a:gd name="connsiteY0" fmla="*/ 5043 h 10000"/>
              <a:gd name="connsiteX1" fmla="*/ 0 w 10042"/>
              <a:gd name="connsiteY1" fmla="*/ 59 h 10000"/>
              <a:gd name="connsiteX2" fmla="*/ 10042 w 10042"/>
              <a:gd name="connsiteY2" fmla="*/ 0 h 10000"/>
              <a:gd name="connsiteX3" fmla="*/ 10042 w 10042"/>
              <a:gd name="connsiteY3" fmla="*/ 10000 h 10000"/>
              <a:gd name="connsiteX4" fmla="*/ 11 w 10042"/>
              <a:gd name="connsiteY4" fmla="*/ 10000 h 10000"/>
              <a:gd name="connsiteX5" fmla="*/ 641 w 10042"/>
              <a:gd name="connsiteY5" fmla="*/ 50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2" h="10000">
                <a:moveTo>
                  <a:pt x="641" y="5043"/>
                </a:moveTo>
                <a:cubicBezTo>
                  <a:pt x="427" y="3382"/>
                  <a:pt x="214" y="1720"/>
                  <a:pt x="0" y="59"/>
                </a:cubicBezTo>
                <a:lnTo>
                  <a:pt x="10042" y="0"/>
                </a:lnTo>
                <a:lnTo>
                  <a:pt x="10042" y="10000"/>
                </a:lnTo>
                <a:lnTo>
                  <a:pt x="11" y="10000"/>
                </a:lnTo>
                <a:cubicBezTo>
                  <a:pt x="211" y="8348"/>
                  <a:pt x="441" y="6695"/>
                  <a:pt x="641" y="504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lIns="648000" tIns="0" rIns="1080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</p:spTree>
    <p:extLst>
      <p:ext uri="{BB962C8B-B14F-4D97-AF65-F5344CB8AC3E}">
        <p14:creationId xmlns:p14="http://schemas.microsoft.com/office/powerpoint/2010/main" val="24824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Variante-ohne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="" xmlns:a16="http://schemas.microsoft.com/office/drawing/2014/main" id="{46DE4259-8CF0-CF4E-ABD5-BDEA63C00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400" y="1700774"/>
            <a:ext cx="8849976" cy="943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buNone/>
              <a:defRPr sz="2800">
                <a:solidFill>
                  <a:srgbClr val="636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Headline eingeben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="" xmlns:a16="http://schemas.microsoft.com/office/drawing/2014/main" id="{49E83EC9-C50C-EC47-AEB6-ABCAD04BFF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400" y="2831119"/>
            <a:ext cx="8849976" cy="5978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rgbClr val="636362"/>
                </a:solidFill>
              </a:defRPr>
            </a:lvl2pPr>
            <a:lvl3pPr marL="914400" indent="0">
              <a:buNone/>
              <a:defRPr sz="1800">
                <a:solidFill>
                  <a:srgbClr val="636362"/>
                </a:solidFill>
              </a:defRPr>
            </a:lvl3pPr>
            <a:lvl4pPr marL="1371600" indent="0">
              <a:buNone/>
              <a:defRPr sz="1800">
                <a:solidFill>
                  <a:srgbClr val="636362"/>
                </a:solidFill>
              </a:defRPr>
            </a:lvl4pPr>
            <a:lvl5pPr marL="1828800" indent="0">
              <a:buNone/>
              <a:defRPr sz="1800">
                <a:solidFill>
                  <a:srgbClr val="636362"/>
                </a:solidFill>
              </a:defRPr>
            </a:lvl5pPr>
          </a:lstStyle>
          <a:p>
            <a:pPr lvl="0"/>
            <a:r>
              <a:rPr lang="de-DE" dirty="0"/>
              <a:t>Subheadline eingeben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88F5B9A3-07D1-2142-B838-462AE654C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42" y="5529679"/>
            <a:ext cx="2087821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ion - Reaktion 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32CF48F9-BDAB-487A-9417-23689398D7C4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3837" y="1458914"/>
            <a:ext cx="6037493" cy="63341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3837" y="2239870"/>
            <a:ext cx="6037493" cy="63341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3837" y="3038406"/>
            <a:ext cx="6037493" cy="63341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13837" y="3836942"/>
            <a:ext cx="6037493" cy="63341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13837" y="4635478"/>
            <a:ext cx="6037493" cy="63341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13837" y="5434014"/>
            <a:ext cx="6037493" cy="633412"/>
          </a:xfrm>
          <a:prstGeom prst="homePlate">
            <a:avLst/>
          </a:prstGeom>
          <a:solidFill>
            <a:schemeClr val="accent1"/>
          </a:solidFill>
        </p:spPr>
        <p:txBody>
          <a:bodyPr lIns="288000" tIns="72000" rIns="144000" bIns="72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heSansB W5 Plain" pitchFamily="34" charset="0"/>
              </a:defRPr>
            </a:lvl2pPr>
            <a:lvl3pPr>
              <a:defRPr>
                <a:latin typeface="TheSansB W5 Plain" pitchFamily="34" charset="0"/>
              </a:defRPr>
            </a:lvl3pPr>
            <a:lvl4pPr>
              <a:defRPr>
                <a:latin typeface="TheSansB W5 Plain" pitchFamily="34" charset="0"/>
              </a:defRPr>
            </a:lvl4pPr>
            <a:lvl5pPr>
              <a:defRPr>
                <a:latin typeface="TheSansB W5 Plain" pitchFamily="34" charset="0"/>
              </a:defRPr>
            </a:lvl5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08539" y="2237727"/>
            <a:ext cx="5863859" cy="6335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072 w 10000"/>
              <a:gd name="connsiteY0" fmla="*/ 4165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072 w 10000"/>
              <a:gd name="connsiteY5" fmla="*/ 4165 h 10000"/>
              <a:gd name="connsiteX0" fmla="*/ 1094 w 10022"/>
              <a:gd name="connsiteY0" fmla="*/ 4165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1094 w 10022"/>
              <a:gd name="connsiteY5" fmla="*/ 4165 h 10000"/>
              <a:gd name="connsiteX0" fmla="*/ 469 w 10022"/>
              <a:gd name="connsiteY0" fmla="*/ 4784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469 w 10022"/>
              <a:gd name="connsiteY5" fmla="*/ 4784 h 10000"/>
              <a:gd name="connsiteX0" fmla="*/ 550 w 10022"/>
              <a:gd name="connsiteY0" fmla="*/ 5325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550 w 10022"/>
              <a:gd name="connsiteY5" fmla="*/ 5325 h 10000"/>
              <a:gd name="connsiteX0" fmla="*/ 542 w 10022"/>
              <a:gd name="connsiteY0" fmla="*/ 5016 h 10000"/>
              <a:gd name="connsiteX1" fmla="*/ 0 w 10022"/>
              <a:gd name="connsiteY1" fmla="*/ 0 h 10000"/>
              <a:gd name="connsiteX2" fmla="*/ 10022 w 10022"/>
              <a:gd name="connsiteY2" fmla="*/ 0 h 10000"/>
              <a:gd name="connsiteX3" fmla="*/ 10022 w 10022"/>
              <a:gd name="connsiteY3" fmla="*/ 10000 h 10000"/>
              <a:gd name="connsiteX4" fmla="*/ 22 w 10022"/>
              <a:gd name="connsiteY4" fmla="*/ 10000 h 10000"/>
              <a:gd name="connsiteX5" fmla="*/ 542 w 10022"/>
              <a:gd name="connsiteY5" fmla="*/ 5016 h 10000"/>
              <a:gd name="connsiteX0" fmla="*/ 534 w 10014"/>
              <a:gd name="connsiteY0" fmla="*/ 5016 h 10000"/>
              <a:gd name="connsiteX1" fmla="*/ 0 w 10014"/>
              <a:gd name="connsiteY1" fmla="*/ 0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4 w 10014"/>
              <a:gd name="connsiteY4" fmla="*/ 10000 h 10000"/>
              <a:gd name="connsiteX5" fmla="*/ 534 w 10014"/>
              <a:gd name="connsiteY5" fmla="*/ 5016 h 10000"/>
              <a:gd name="connsiteX0" fmla="*/ 520 w 10000"/>
              <a:gd name="connsiteY0" fmla="*/ 5016 h 10000"/>
              <a:gd name="connsiteX1" fmla="*/ 18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20 w 10000"/>
              <a:gd name="connsiteY5" fmla="*/ 5016 h 10000"/>
              <a:gd name="connsiteX0" fmla="*/ 471 w 10000"/>
              <a:gd name="connsiteY0" fmla="*/ 5016 h 10000"/>
              <a:gd name="connsiteX1" fmla="*/ 18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1 w 10000"/>
              <a:gd name="connsiteY5" fmla="*/ 5016 h 10000"/>
              <a:gd name="connsiteX0" fmla="*/ 495 w 10000"/>
              <a:gd name="connsiteY0" fmla="*/ 5016 h 10000"/>
              <a:gd name="connsiteX1" fmla="*/ 18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5 w 10000"/>
              <a:gd name="connsiteY5" fmla="*/ 50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95" y="5016"/>
                </a:moveTo>
                <a:cubicBezTo>
                  <a:pt x="339" y="3421"/>
                  <a:pt x="174" y="1672"/>
                  <a:pt x="18" y="77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3" y="8339"/>
                  <a:pt x="322" y="6677"/>
                  <a:pt x="495" y="501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108539" y="3038406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47 w 10000"/>
              <a:gd name="connsiteY0" fmla="*/ 501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47 w 10000"/>
              <a:gd name="connsiteY5" fmla="*/ 5016 h 10000"/>
              <a:gd name="connsiteX0" fmla="*/ 511 w 10000"/>
              <a:gd name="connsiteY0" fmla="*/ 5171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1 w 10000"/>
              <a:gd name="connsiteY5" fmla="*/ 5171 h 10000"/>
              <a:gd name="connsiteX0" fmla="*/ 525 w 10014"/>
              <a:gd name="connsiteY0" fmla="*/ 5171 h 10000"/>
              <a:gd name="connsiteX1" fmla="*/ 0 w 10014"/>
              <a:gd name="connsiteY1" fmla="*/ 0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4 w 10014"/>
              <a:gd name="connsiteY4" fmla="*/ 10000 h 10000"/>
              <a:gd name="connsiteX5" fmla="*/ 525 w 10014"/>
              <a:gd name="connsiteY5" fmla="*/ 5171 h 10000"/>
              <a:gd name="connsiteX0" fmla="*/ 533 w 10014"/>
              <a:gd name="connsiteY0" fmla="*/ 5016 h 10000"/>
              <a:gd name="connsiteX1" fmla="*/ 0 w 10014"/>
              <a:gd name="connsiteY1" fmla="*/ 0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4 w 10014"/>
              <a:gd name="connsiteY4" fmla="*/ 10000 h 10000"/>
              <a:gd name="connsiteX5" fmla="*/ 533 w 10014"/>
              <a:gd name="connsiteY5" fmla="*/ 5016 h 10000"/>
              <a:gd name="connsiteX0" fmla="*/ 519 w 10000"/>
              <a:gd name="connsiteY0" fmla="*/ 5016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9 w 10000"/>
              <a:gd name="connsiteY5" fmla="*/ 5016 h 10000"/>
              <a:gd name="connsiteX0" fmla="*/ 454 w 10000"/>
              <a:gd name="connsiteY0" fmla="*/ 5016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54 w 10000"/>
              <a:gd name="connsiteY5" fmla="*/ 5016 h 10000"/>
              <a:gd name="connsiteX0" fmla="*/ 495 w 10000"/>
              <a:gd name="connsiteY0" fmla="*/ 5016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5 w 10000"/>
              <a:gd name="connsiteY5" fmla="*/ 50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95" y="5016"/>
                </a:moveTo>
                <a:cubicBezTo>
                  <a:pt x="317" y="3344"/>
                  <a:pt x="188" y="1749"/>
                  <a:pt x="10" y="77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70" y="8390"/>
                  <a:pt x="325" y="6626"/>
                  <a:pt x="495" y="5016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108539" y="3836942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09 w 10000"/>
              <a:gd name="connsiteY0" fmla="*/ 4784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09 w 10000"/>
              <a:gd name="connsiteY5" fmla="*/ 4784 h 10000"/>
              <a:gd name="connsiteX0" fmla="*/ 609 w 10000"/>
              <a:gd name="connsiteY0" fmla="*/ 4784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09 w 10000"/>
              <a:gd name="connsiteY5" fmla="*/ 4784 h 10000"/>
              <a:gd name="connsiteX0" fmla="*/ 528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28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23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31 w 10000"/>
              <a:gd name="connsiteY0" fmla="*/ 5016 h 10000"/>
              <a:gd name="connsiteX1" fmla="*/ 10 w 10000"/>
              <a:gd name="connsiteY1" fmla="*/ 4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1 w 10000"/>
              <a:gd name="connsiteY5" fmla="*/ 5016 h 10000"/>
              <a:gd name="connsiteX0" fmla="*/ 472 w 10000"/>
              <a:gd name="connsiteY0" fmla="*/ 4941 h 10000"/>
              <a:gd name="connsiteX1" fmla="*/ 10 w 10000"/>
              <a:gd name="connsiteY1" fmla="*/ 4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2 w 10000"/>
              <a:gd name="connsiteY5" fmla="*/ 4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2" y="4941"/>
                </a:moveTo>
                <a:cubicBezTo>
                  <a:pt x="296" y="3139"/>
                  <a:pt x="186" y="1939"/>
                  <a:pt x="10" y="42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44" y="8339"/>
                  <a:pt x="328" y="6602"/>
                  <a:pt x="472" y="494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108539" y="4635478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479 w 10000"/>
              <a:gd name="connsiteY0" fmla="*/ 548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9 w 10000"/>
              <a:gd name="connsiteY5" fmla="*/ 5480 h 10000"/>
              <a:gd name="connsiteX0" fmla="*/ 479 w 10000"/>
              <a:gd name="connsiteY0" fmla="*/ 5480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79 w 10000"/>
              <a:gd name="connsiteY5" fmla="*/ 5480 h 10000"/>
              <a:gd name="connsiteX0" fmla="*/ 625 w 10000"/>
              <a:gd name="connsiteY0" fmla="*/ 4397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25 w 10000"/>
              <a:gd name="connsiteY5" fmla="*/ 4397 h 10000"/>
              <a:gd name="connsiteX0" fmla="*/ 503 w 10000"/>
              <a:gd name="connsiteY0" fmla="*/ 5093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3 w 10000"/>
              <a:gd name="connsiteY5" fmla="*/ 5093 h 10000"/>
              <a:gd name="connsiteX0" fmla="*/ 430 w 10000"/>
              <a:gd name="connsiteY0" fmla="*/ 4998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0 w 10000"/>
              <a:gd name="connsiteY5" fmla="*/ 4998 h 10000"/>
              <a:gd name="connsiteX0" fmla="*/ 487 w 10000"/>
              <a:gd name="connsiteY0" fmla="*/ 5073 h 10000"/>
              <a:gd name="connsiteX1" fmla="*/ 10 w 10000"/>
              <a:gd name="connsiteY1" fmla="*/ 77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87 w 10000"/>
              <a:gd name="connsiteY5" fmla="*/ 50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87" y="5073"/>
                </a:moveTo>
                <a:cubicBezTo>
                  <a:pt x="331" y="3272"/>
                  <a:pt x="166" y="1878"/>
                  <a:pt x="10" y="77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60" y="8493"/>
                  <a:pt x="327" y="6580"/>
                  <a:pt x="487" y="507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108539" y="5434014"/>
            <a:ext cx="5863859" cy="6334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17 w 10000"/>
              <a:gd name="connsiteY0" fmla="*/ 4707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17 w 10000"/>
              <a:gd name="connsiteY5" fmla="*/ 4707 h 10000"/>
              <a:gd name="connsiteX0" fmla="*/ 617 w 10000"/>
              <a:gd name="connsiteY0" fmla="*/ 4707 h 10000"/>
              <a:gd name="connsiteX1" fmla="*/ 44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17 w 10000"/>
              <a:gd name="connsiteY5" fmla="*/ 4707 h 10000"/>
              <a:gd name="connsiteX0" fmla="*/ 617 w 10000"/>
              <a:gd name="connsiteY0" fmla="*/ 4707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17 w 10000"/>
              <a:gd name="connsiteY5" fmla="*/ 4707 h 10000"/>
              <a:gd name="connsiteX0" fmla="*/ 544 w 10000"/>
              <a:gd name="connsiteY0" fmla="*/ 4939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44 w 10000"/>
              <a:gd name="connsiteY5" fmla="*/ 4939 h 10000"/>
              <a:gd name="connsiteX0" fmla="*/ 469 w 10000"/>
              <a:gd name="connsiteY0" fmla="*/ 5290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69 w 10000"/>
              <a:gd name="connsiteY5" fmla="*/ 5290 h 10000"/>
              <a:gd name="connsiteX0" fmla="*/ 493 w 10000"/>
              <a:gd name="connsiteY0" fmla="*/ 5064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3 w 10000"/>
              <a:gd name="connsiteY5" fmla="*/ 5064 h 10000"/>
              <a:gd name="connsiteX0" fmla="*/ 493 w 10000"/>
              <a:gd name="connsiteY0" fmla="*/ 5064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93 w 10000"/>
              <a:gd name="connsiteY5" fmla="*/ 5064 h 10000"/>
              <a:gd name="connsiteX0" fmla="*/ 517 w 10000"/>
              <a:gd name="connsiteY0" fmla="*/ 5064 h 10000"/>
              <a:gd name="connsiteX1" fmla="*/ 2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7 w 10000"/>
              <a:gd name="connsiteY5" fmla="*/ 506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517" y="5064"/>
                </a:moveTo>
                <a:cubicBezTo>
                  <a:pt x="336" y="3418"/>
                  <a:pt x="183" y="1646"/>
                  <a:pt x="2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82" y="8236"/>
                  <a:pt x="311" y="6828"/>
                  <a:pt x="517" y="5064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08540" y="1458914"/>
            <a:ext cx="5863859" cy="633412"/>
          </a:xfrm>
          <a:custGeom>
            <a:avLst/>
            <a:gdLst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0 w 5863859"/>
              <a:gd name="connsiteY4" fmla="*/ 0 h 615834"/>
              <a:gd name="connsiteX0" fmla="*/ 8791 w 5872650"/>
              <a:gd name="connsiteY0" fmla="*/ 0 h 615834"/>
              <a:gd name="connsiteX1" fmla="*/ 5872650 w 5872650"/>
              <a:gd name="connsiteY1" fmla="*/ 0 h 615834"/>
              <a:gd name="connsiteX2" fmla="*/ 5872650 w 5872650"/>
              <a:gd name="connsiteY2" fmla="*/ 615834 h 615834"/>
              <a:gd name="connsiteX3" fmla="*/ 8791 w 5872650"/>
              <a:gd name="connsiteY3" fmla="*/ 615834 h 615834"/>
              <a:gd name="connsiteX4" fmla="*/ 0 w 5872650"/>
              <a:gd name="connsiteY4" fmla="*/ 308343 h 615834"/>
              <a:gd name="connsiteX5" fmla="*/ 8791 w 5872650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37394 w 5863859"/>
              <a:gd name="connsiteY4" fmla="*/ 30834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07733 w 5863859"/>
              <a:gd name="connsiteY4" fmla="*/ 334720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8941 w 5863859"/>
              <a:gd name="connsiteY4" fmla="*/ 30834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81356 w 5863859"/>
              <a:gd name="connsiteY4" fmla="*/ 30834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0149 w 5863859"/>
              <a:gd name="connsiteY4" fmla="*/ 317136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95657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0149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16526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25318 w 5863859"/>
              <a:gd name="connsiteY4" fmla="*/ 299552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306268 w 5863859"/>
              <a:gd name="connsiteY4" fmla="*/ 304314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68168 w 5863859"/>
              <a:gd name="connsiteY4" fmla="*/ 310163 h 615834"/>
              <a:gd name="connsiteX5" fmla="*/ 0 w 5863859"/>
              <a:gd name="connsiteY5" fmla="*/ 0 h 615834"/>
              <a:gd name="connsiteX0" fmla="*/ 0 w 5863859"/>
              <a:gd name="connsiteY0" fmla="*/ 0 h 615834"/>
              <a:gd name="connsiteX1" fmla="*/ 5863859 w 5863859"/>
              <a:gd name="connsiteY1" fmla="*/ 0 h 615834"/>
              <a:gd name="connsiteX2" fmla="*/ 5863859 w 5863859"/>
              <a:gd name="connsiteY2" fmla="*/ 615834 h 615834"/>
              <a:gd name="connsiteX3" fmla="*/ 0 w 5863859"/>
              <a:gd name="connsiteY3" fmla="*/ 615834 h 615834"/>
              <a:gd name="connsiteX4" fmla="*/ 296743 w 5863859"/>
              <a:gd name="connsiteY4" fmla="*/ 305533 h 615834"/>
              <a:gd name="connsiteX5" fmla="*/ 0 w 5863859"/>
              <a:gd name="connsiteY5" fmla="*/ 0 h 61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859" h="615834">
                <a:moveTo>
                  <a:pt x="0" y="0"/>
                </a:moveTo>
                <a:lnTo>
                  <a:pt x="5863859" y="0"/>
                </a:lnTo>
                <a:lnTo>
                  <a:pt x="5863859" y="615834"/>
                </a:lnTo>
                <a:lnTo>
                  <a:pt x="0" y="615834"/>
                </a:lnTo>
                <a:lnTo>
                  <a:pt x="296743" y="3055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lIns="612000" tIns="0" rIns="108000" bIns="0" rtlCol="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 bearbeiten</a:t>
            </a:r>
          </a:p>
        </p:txBody>
      </p:sp>
    </p:spTree>
    <p:extLst>
      <p:ext uri="{BB962C8B-B14F-4D97-AF65-F5344CB8AC3E}">
        <p14:creationId xmlns:p14="http://schemas.microsoft.com/office/powerpoint/2010/main" val="16123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4"/>
          <p:cNvSpPr>
            <a:spLocks noGrp="1"/>
          </p:cNvSpPr>
          <p:nvPr>
            <p:ph sz="quarter" idx="43" hasCustomPrompt="1"/>
          </p:nvPr>
        </p:nvSpPr>
        <p:spPr>
          <a:xfrm>
            <a:off x="6419850" y="1458913"/>
            <a:ext cx="5552550" cy="4609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080000" rtlCol="0">
            <a:normAutofit/>
          </a:bodyPr>
          <a:lstStyle>
            <a:lvl1pPr marL="0" indent="0" algn="l">
              <a:buFontTx/>
              <a:buNone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36"/>
          </p:nvPr>
        </p:nvSpPr>
        <p:spPr>
          <a:xfrm>
            <a:off x="6419850" y="4628485"/>
            <a:ext cx="5554663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894" y="2346"/>
                  <a:pt x="6767" y="166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88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42" hasCustomPrompt="1"/>
          </p:nvPr>
        </p:nvSpPr>
        <p:spPr>
          <a:xfrm>
            <a:off x="201613" y="1458913"/>
            <a:ext cx="5570537" cy="4609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080000" rtlCol="0">
            <a:normAutofit/>
          </a:bodyPr>
          <a:lstStyle>
            <a:lvl1pPr marL="0" indent="0" algn="l">
              <a:buFontTx/>
              <a:buNone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4"/>
          </p:nvPr>
        </p:nvSpPr>
        <p:spPr>
          <a:xfrm>
            <a:off x="214202" y="4628485"/>
            <a:ext cx="5557948" cy="14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37" y="2357"/>
                  <a:pt x="7133" y="1578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tIns="288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32059F-93D5-4306-8857-EFC7A896C5F4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32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4"/>
          <p:cNvSpPr>
            <a:spLocks noGrp="1"/>
          </p:cNvSpPr>
          <p:nvPr>
            <p:ph sz="quarter" idx="44" hasCustomPrompt="1"/>
          </p:nvPr>
        </p:nvSpPr>
        <p:spPr>
          <a:xfrm>
            <a:off x="8194676" y="1458913"/>
            <a:ext cx="3779838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234945" indent="-234945">
              <a:buFont typeface="Arial" panose="020B0604020202020204" pitchFamily="34" charset="0"/>
              <a:buChar char="•"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37"/>
          </p:nvPr>
        </p:nvSpPr>
        <p:spPr>
          <a:xfrm>
            <a:off x="8194675" y="5065297"/>
            <a:ext cx="3777725" cy="100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77" y="2915"/>
                  <a:pt x="7568" y="17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43" hasCustomPrompt="1"/>
          </p:nvPr>
        </p:nvSpPr>
        <p:spPr>
          <a:xfrm>
            <a:off x="4202112" y="1458913"/>
            <a:ext cx="3789364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234945" indent="-234945">
              <a:buFont typeface="Arial" panose="020B0604020202020204" pitchFamily="34" charset="0"/>
              <a:buChar char="•"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36"/>
          </p:nvPr>
        </p:nvSpPr>
        <p:spPr>
          <a:xfrm>
            <a:off x="4194175" y="5065297"/>
            <a:ext cx="3797302" cy="100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389" y="3126"/>
                  <a:pt x="7507" y="17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42" hasCustomPrompt="1"/>
          </p:nvPr>
        </p:nvSpPr>
        <p:spPr>
          <a:xfrm>
            <a:off x="201612" y="1458913"/>
            <a:ext cx="3798888" cy="4609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234945" indent="-234945">
              <a:buFont typeface="Arial" panose="020B0604020202020204" pitchFamily="34" charset="0"/>
              <a:buChar char="•"/>
              <a:defRPr lang="de-DE" sz="1800" smtClean="0"/>
            </a:lvl1pPr>
            <a:lvl2pPr>
              <a:defRPr lang="de-DE" sz="2133" smtClean="0"/>
            </a:lvl2pPr>
            <a:lvl3pPr>
              <a:defRPr lang="de-DE" sz="2133" smtClean="0"/>
            </a:lvl3pPr>
            <a:lvl4pPr>
              <a:defRPr lang="de-DE" sz="2133" smtClean="0"/>
            </a:lvl4pPr>
            <a:lvl5pPr>
              <a:defRPr lang="de-DE" sz="2133"/>
            </a:lvl5pPr>
          </a:lstStyle>
          <a:p>
            <a:pPr marL="234945" lvl="0" indent="-234945">
              <a:buChar char="•"/>
            </a:pPr>
            <a:r>
              <a:rPr lang="de-DE" dirty="0"/>
              <a:t>Text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/>
          </p:nvPr>
        </p:nvSpPr>
        <p:spPr>
          <a:xfrm>
            <a:off x="213838" y="5065297"/>
            <a:ext cx="3770788" cy="100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220" y="3021"/>
                  <a:pt x="8020" y="17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ACF5B469-0B89-4F46-B8B5-184341102942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23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mit Bezeich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3"/>
          <p:cNvSpPr>
            <a:spLocks noGrp="1"/>
          </p:cNvSpPr>
          <p:nvPr>
            <p:ph sz="quarter" idx="45" hasCustomPrompt="1"/>
          </p:nvPr>
        </p:nvSpPr>
        <p:spPr>
          <a:xfrm>
            <a:off x="9272400" y="145785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46" name="Textplatzhalter 2"/>
          <p:cNvSpPr>
            <a:spLocks noGrp="1"/>
          </p:cNvSpPr>
          <p:nvPr>
            <p:ph type="body" sz="quarter" idx="38" hasCustomPrompt="1"/>
          </p:nvPr>
        </p:nvSpPr>
        <p:spPr>
          <a:xfrm>
            <a:off x="9271067" y="508444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176" y="2523"/>
                  <a:pt x="7494" y="1424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44" hasCustomPrompt="1"/>
          </p:nvPr>
        </p:nvSpPr>
        <p:spPr>
          <a:xfrm>
            <a:off x="6252880" y="145891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37" hasCustomPrompt="1"/>
          </p:nvPr>
        </p:nvSpPr>
        <p:spPr>
          <a:xfrm>
            <a:off x="6251990" y="508550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821" y="2198"/>
                  <a:pt x="6431" y="2289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quarter" idx="43" hasCustomPrompt="1"/>
          </p:nvPr>
        </p:nvSpPr>
        <p:spPr>
          <a:xfrm>
            <a:off x="3233359" y="145891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232914" y="508550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569" y="2523"/>
                  <a:pt x="7573" y="164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42" hasCustomPrompt="1"/>
          </p:nvPr>
        </p:nvSpPr>
        <p:spPr>
          <a:xfrm>
            <a:off x="213838" y="1458913"/>
            <a:ext cx="2700000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16000" tIns="180000" rIns="216000" bIns="18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800" dirty="0"/>
            </a:lvl1pPr>
          </a:lstStyle>
          <a:p>
            <a:pPr marL="234945" lvl="0" indent="-234945"/>
            <a:r>
              <a:rPr lang="de-DE" dirty="0"/>
              <a:t>Text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5085503"/>
            <a:ext cx="2700000" cy="9829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3097" y="2307"/>
                  <a:pt x="6785" y="1965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lIns="72000" tIns="252000" rIns="72000" bIns="72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BB4B41F-E3E9-45CD-B293-0FC2473E1E61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4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, 2 Texte,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"/>
          <p:cNvSpPr>
            <a:spLocks noGrp="1"/>
          </p:cNvSpPr>
          <p:nvPr>
            <p:ph type="pic" sz="quarter" idx="31"/>
          </p:nvPr>
        </p:nvSpPr>
        <p:spPr>
          <a:xfrm>
            <a:off x="4194175" y="1458915"/>
            <a:ext cx="3797300" cy="46085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3" name="Textplatzhalt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3838" y="1458913"/>
            <a:ext cx="3786662" cy="4608512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72000" anchor="ctr">
            <a:normAutofit/>
          </a:bodyPr>
          <a:lstStyle>
            <a:lvl1pPr algn="l">
              <a:lnSpc>
                <a:spcPct val="120000"/>
              </a:lnSpc>
              <a:spcAft>
                <a:spcPts val="1600"/>
              </a:spcAft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1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9" hasCustomPrompt="1"/>
          </p:nvPr>
        </p:nvSpPr>
        <p:spPr>
          <a:xfrm>
            <a:off x="8194675" y="1458913"/>
            <a:ext cx="3777725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08000" rIns="180000" bIns="72000" anchor="ctr"/>
          <a:lstStyle>
            <a:lvl1pPr algn="ctr">
              <a:lnSpc>
                <a:spcPct val="120000"/>
              </a:lnSpc>
              <a:spcAft>
                <a:spcPts val="1600"/>
              </a:spcAft>
              <a:defRPr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84F3EB17-6BD9-4597-9A50-AB1E58A3BEE5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7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3837" y="1458914"/>
            <a:ext cx="11760675" cy="4608512"/>
          </a:xfrm>
          <a:prstGeom prst="rect">
            <a:avLst/>
          </a:prstGeom>
        </p:spPr>
        <p:txBody>
          <a:bodyPr lIns="900000" tIns="36000" rIns="900000"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4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90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 lIns="900000" tIns="720000" rIns="900000" bIns="540000"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4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86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fe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5116-CFEE-4F92-BA7A-364EC326D2B4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Rechteck 33"/>
          <p:cNvSpPr>
            <a:spLocks noChangeArrowheads="1"/>
          </p:cNvSpPr>
          <p:nvPr userDrawn="1"/>
        </p:nvSpPr>
        <p:spPr bwMode="auto">
          <a:xfrm>
            <a:off x="0" y="1267884"/>
            <a:ext cx="1294661" cy="163406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VISION</a:t>
            </a:r>
          </a:p>
        </p:txBody>
      </p:sp>
      <p:sp>
        <p:nvSpPr>
          <p:cNvPr id="10" name="Rechteck 33"/>
          <p:cNvSpPr>
            <a:spLocks noChangeArrowheads="1"/>
          </p:cNvSpPr>
          <p:nvPr userDrawn="1"/>
        </p:nvSpPr>
        <p:spPr bwMode="auto">
          <a:xfrm>
            <a:off x="0" y="4532484"/>
            <a:ext cx="1294661" cy="153600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PROJEKTE &amp; </a:t>
            </a:r>
          </a:p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MASSNAHMEN</a:t>
            </a:r>
          </a:p>
        </p:txBody>
      </p:sp>
      <p:sp>
        <p:nvSpPr>
          <p:cNvPr id="11" name="Rechteck 33"/>
          <p:cNvSpPr>
            <a:spLocks noChangeArrowheads="1"/>
          </p:cNvSpPr>
          <p:nvPr userDrawn="1"/>
        </p:nvSpPr>
        <p:spPr bwMode="auto">
          <a:xfrm>
            <a:off x="0" y="2901951"/>
            <a:ext cx="1294661" cy="16305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67" dirty="0">
                <a:solidFill>
                  <a:schemeClr val="tx1"/>
                </a:solidFill>
                <a:latin typeface="+mj-lt"/>
                <a:ea typeface="+mn-ea"/>
                <a:cs typeface="Calibri"/>
              </a:rPr>
              <a:t>STRATEGIE</a:t>
            </a:r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1294661" y="2900892"/>
            <a:ext cx="9601200" cy="3167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buFont typeface="Arial" panose="020B0604020202020204" pitchFamily="34" charset="0"/>
              <a:buNone/>
              <a:defRPr lang="de-DE" sz="1067" b="0" kern="1200" dirty="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294661" y="1458913"/>
            <a:ext cx="9600000" cy="134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 bIns="108000" anchor="ctr">
            <a:norm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Stern mit 8 Zacken 17"/>
          <p:cNvSpPr/>
          <p:nvPr userDrawn="1"/>
        </p:nvSpPr>
        <p:spPr>
          <a:xfrm>
            <a:off x="925076" y="1719722"/>
            <a:ext cx="739171" cy="730391"/>
          </a:xfrm>
          <a:prstGeom prst="star8">
            <a:avLst>
              <a:gd name="adj" fmla="val 158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33" dirty="0"/>
          </a:p>
        </p:txBody>
      </p:sp>
    </p:spTree>
    <p:extLst>
      <p:ext uri="{BB962C8B-B14F-4D97-AF65-F5344CB8AC3E}">
        <p14:creationId xmlns:p14="http://schemas.microsoft.com/office/powerpoint/2010/main" val="15006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is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3"/>
          <p:cNvSpPr txBox="1">
            <a:spLocks/>
          </p:cNvSpPr>
          <p:nvPr userDrawn="1"/>
        </p:nvSpPr>
        <p:spPr>
          <a:xfrm>
            <a:off x="0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5" name="Inhaltsplatzhalter 3"/>
          <p:cNvSpPr txBox="1">
            <a:spLocks/>
          </p:cNvSpPr>
          <p:nvPr userDrawn="1"/>
        </p:nvSpPr>
        <p:spPr>
          <a:xfrm>
            <a:off x="3104444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6" name="Inhaltsplatzhalter 3"/>
          <p:cNvSpPr txBox="1">
            <a:spLocks/>
          </p:cNvSpPr>
          <p:nvPr userDrawn="1"/>
        </p:nvSpPr>
        <p:spPr>
          <a:xfrm>
            <a:off x="6208888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7" name="Inhaltsplatzhalter 3"/>
          <p:cNvSpPr txBox="1">
            <a:spLocks/>
          </p:cNvSpPr>
          <p:nvPr userDrawn="1"/>
        </p:nvSpPr>
        <p:spPr>
          <a:xfrm>
            <a:off x="9313333" y="1267885"/>
            <a:ext cx="2878667" cy="559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020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308" y="2478"/>
                  <a:pt x="5211" y="24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3108464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1795" y="2249"/>
                  <a:pt x="4516" y="2804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6212908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340" y="2402"/>
                  <a:pt x="4682" y="2651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9317353" y="6210000"/>
            <a:ext cx="2878667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423" y="2249"/>
                  <a:pt x="5426" y="2575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vert="horz" lIns="108000" tIns="216000" rIns="108000" bIns="108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Pausiert / Wartet</a:t>
            </a:r>
          </a:p>
        </p:txBody>
      </p:sp>
    </p:spTree>
    <p:extLst>
      <p:ext uri="{BB962C8B-B14F-4D97-AF65-F5344CB8AC3E}">
        <p14:creationId xmlns:p14="http://schemas.microsoft.com/office/powerpoint/2010/main" val="4170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-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nhaltsplatzhalter 3"/>
          <p:cNvSpPr txBox="1">
            <a:spLocks/>
          </p:cNvSpPr>
          <p:nvPr userDrawn="1"/>
        </p:nvSpPr>
        <p:spPr>
          <a:xfrm>
            <a:off x="9888000" y="1267885"/>
            <a:ext cx="2304000" cy="5590116"/>
          </a:xfrm>
          <a:prstGeom prst="rect">
            <a:avLst/>
          </a:prstGeom>
          <a:solidFill>
            <a:schemeClr val="accent4"/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7" name="Inhaltsplatzhalter 3"/>
          <p:cNvSpPr txBox="1">
            <a:spLocks/>
          </p:cNvSpPr>
          <p:nvPr userDrawn="1"/>
        </p:nvSpPr>
        <p:spPr>
          <a:xfrm>
            <a:off x="7416000" y="1267885"/>
            <a:ext cx="2304000" cy="55901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6" name="Inhaltsplatzhalter 3"/>
          <p:cNvSpPr txBox="1">
            <a:spLocks/>
          </p:cNvSpPr>
          <p:nvPr userDrawn="1"/>
        </p:nvSpPr>
        <p:spPr>
          <a:xfrm>
            <a:off x="4944000" y="1267885"/>
            <a:ext cx="2304000" cy="55901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5" name="Inhaltsplatzhalter 3"/>
          <p:cNvSpPr txBox="1">
            <a:spLocks/>
          </p:cNvSpPr>
          <p:nvPr userDrawn="1"/>
        </p:nvSpPr>
        <p:spPr>
          <a:xfrm>
            <a:off x="2472000" y="1267885"/>
            <a:ext cx="2304000" cy="5590116"/>
          </a:xfrm>
          <a:prstGeom prst="rect">
            <a:avLst/>
          </a:prstGeom>
          <a:solidFill>
            <a:srgbClr val="E9F1F7"/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475015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79" y="2402"/>
                  <a:pt x="6130" y="2117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Planen </a:t>
            </a:r>
          </a:p>
        </p:txBody>
      </p:sp>
      <p:sp>
        <p:nvSpPr>
          <p:cNvPr id="14" name="Inhaltsplatzhalter 3"/>
          <p:cNvSpPr txBox="1">
            <a:spLocks/>
          </p:cNvSpPr>
          <p:nvPr userDrawn="1"/>
        </p:nvSpPr>
        <p:spPr>
          <a:xfrm>
            <a:off x="0" y="1267885"/>
            <a:ext cx="2304000" cy="5590116"/>
          </a:xfrm>
          <a:prstGeom prst="rect">
            <a:avLst/>
          </a:prstGeom>
          <a:solidFill>
            <a:srgbClr val="F3DDDD"/>
          </a:solidFill>
        </p:spPr>
        <p:txBody>
          <a:bodyPr vert="horz" lIns="288000" tIns="240000" rIns="288000" bIns="240000" rtlCol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2pPr>
            <a:lvl3pPr marL="5349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3pPr>
            <a:lvl4pPr marL="801688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4pPr>
            <a:lvl5pPr marL="1077912" indent="0" algn="l" rtl="0" eaLnBrk="0" fontAlgn="base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45" indent="-234945"/>
            <a:endParaRPr lang="de-DE" sz="1867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020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155" y="2478"/>
                  <a:pt x="5757" y="2117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Eingang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946009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58" y="2478"/>
                  <a:pt x="6150" y="2270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Arbeit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417004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79" y="2554"/>
                  <a:pt x="5489" y="24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lIns="108000" tIns="216000" rIns="108000" bIns="72000" rtlCol="0" anchor="ctr">
            <a:normAutofit/>
          </a:bodyPr>
          <a:lstStyle>
            <a:defPPr>
              <a:defRPr lang="de-DE"/>
            </a:defPPr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Abschließen</a:t>
            </a:r>
          </a:p>
        </p:txBody>
      </p:sp>
      <p:sp>
        <p:nvSpPr>
          <p:cNvPr id="31" name="Textfeld 30"/>
          <p:cNvSpPr txBox="1"/>
          <p:nvPr userDrawn="1"/>
        </p:nvSpPr>
        <p:spPr>
          <a:xfrm>
            <a:off x="9888000" y="6210000"/>
            <a:ext cx="2304000" cy="64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cubicBezTo>
                  <a:pt x="2258" y="2554"/>
                  <a:pt x="5592" y="2422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vert="horz" lIns="108000" tIns="216000" rIns="108000" bIns="72000" rtlCol="0" anchor="ctr">
            <a:norm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Fertig</a:t>
            </a:r>
          </a:p>
        </p:txBody>
      </p:sp>
    </p:spTree>
    <p:extLst>
      <p:ext uri="{BB962C8B-B14F-4D97-AF65-F5344CB8AC3E}">
        <p14:creationId xmlns:p14="http://schemas.microsoft.com/office/powerpoint/2010/main" val="4661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1CAA94F4-4FBF-4EDF-895D-979E1D4E6D60}"/>
              </a:ext>
            </a:extLst>
          </p:cNvPr>
          <p:cNvSpPr/>
          <p:nvPr userDrawn="1"/>
        </p:nvSpPr>
        <p:spPr>
          <a:xfrm>
            <a:off x="-4" y="1"/>
            <a:ext cx="12200796" cy="4576766"/>
          </a:xfrm>
          <a:custGeom>
            <a:avLst/>
            <a:gdLst>
              <a:gd name="connsiteX0" fmla="*/ 0 w 12192004"/>
              <a:gd name="connsiteY0" fmla="*/ 0 h 4440115"/>
              <a:gd name="connsiteX1" fmla="*/ 12192004 w 12192004"/>
              <a:gd name="connsiteY1" fmla="*/ 0 h 4440115"/>
              <a:gd name="connsiteX2" fmla="*/ 12192004 w 12192004"/>
              <a:gd name="connsiteY2" fmla="*/ 4440115 h 4440115"/>
              <a:gd name="connsiteX3" fmla="*/ 0 w 12192004"/>
              <a:gd name="connsiteY3" fmla="*/ 4440115 h 4440115"/>
              <a:gd name="connsiteX4" fmla="*/ 0 w 12192004"/>
              <a:gd name="connsiteY4" fmla="*/ 0 h 4440115"/>
              <a:gd name="connsiteX0" fmla="*/ 0 w 12192004"/>
              <a:gd name="connsiteY0" fmla="*/ 0 h 4545623"/>
              <a:gd name="connsiteX1" fmla="*/ 12192004 w 12192004"/>
              <a:gd name="connsiteY1" fmla="*/ 0 h 4545623"/>
              <a:gd name="connsiteX2" fmla="*/ 12192004 w 12192004"/>
              <a:gd name="connsiteY2" fmla="*/ 4440115 h 4545623"/>
              <a:gd name="connsiteX3" fmla="*/ 0 w 12192004"/>
              <a:gd name="connsiteY3" fmla="*/ 4440115 h 4545623"/>
              <a:gd name="connsiteX4" fmla="*/ 0 w 12192004"/>
              <a:gd name="connsiteY4" fmla="*/ 0 h 4545623"/>
              <a:gd name="connsiteX0" fmla="*/ 0 w 12200796"/>
              <a:gd name="connsiteY0" fmla="*/ 0 h 4475681"/>
              <a:gd name="connsiteX1" fmla="*/ 12192004 w 12200796"/>
              <a:gd name="connsiteY1" fmla="*/ 0 h 4475681"/>
              <a:gd name="connsiteX2" fmla="*/ 12200796 w 12200796"/>
              <a:gd name="connsiteY2" fmla="*/ 3648807 h 4475681"/>
              <a:gd name="connsiteX3" fmla="*/ 0 w 12200796"/>
              <a:gd name="connsiteY3" fmla="*/ 4440115 h 4475681"/>
              <a:gd name="connsiteX4" fmla="*/ 0 w 12200796"/>
              <a:gd name="connsiteY4" fmla="*/ 0 h 4475681"/>
              <a:gd name="connsiteX0" fmla="*/ 0 w 12200796"/>
              <a:gd name="connsiteY0" fmla="*/ 0 h 4531626"/>
              <a:gd name="connsiteX1" fmla="*/ 12192004 w 12200796"/>
              <a:gd name="connsiteY1" fmla="*/ 0 h 4531626"/>
              <a:gd name="connsiteX2" fmla="*/ 12200796 w 12200796"/>
              <a:gd name="connsiteY2" fmla="*/ 3648807 h 4531626"/>
              <a:gd name="connsiteX3" fmla="*/ 0 w 12200796"/>
              <a:gd name="connsiteY3" fmla="*/ 4440115 h 4531626"/>
              <a:gd name="connsiteX4" fmla="*/ 0 w 12200796"/>
              <a:gd name="connsiteY4" fmla="*/ 0 h 4531626"/>
              <a:gd name="connsiteX0" fmla="*/ 0 w 12200796"/>
              <a:gd name="connsiteY0" fmla="*/ 0 h 4576766"/>
              <a:gd name="connsiteX1" fmla="*/ 12192004 w 12200796"/>
              <a:gd name="connsiteY1" fmla="*/ 0 h 4576766"/>
              <a:gd name="connsiteX2" fmla="*/ 12200796 w 12200796"/>
              <a:gd name="connsiteY2" fmla="*/ 3648807 h 4576766"/>
              <a:gd name="connsiteX3" fmla="*/ 0 w 12200796"/>
              <a:gd name="connsiteY3" fmla="*/ 4440115 h 4576766"/>
              <a:gd name="connsiteX4" fmla="*/ 0 w 12200796"/>
              <a:gd name="connsiteY4" fmla="*/ 0 h 457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6" h="4576766">
                <a:moveTo>
                  <a:pt x="0" y="0"/>
                </a:moveTo>
                <a:lnTo>
                  <a:pt x="12192004" y="0"/>
                </a:lnTo>
                <a:cubicBezTo>
                  <a:pt x="12194935" y="1216269"/>
                  <a:pt x="12197865" y="2432538"/>
                  <a:pt x="12200796" y="3648807"/>
                </a:cubicBezTo>
                <a:cubicBezTo>
                  <a:pt x="7670802" y="4466492"/>
                  <a:pt x="2833078" y="4783016"/>
                  <a:pt x="0" y="4440115"/>
                </a:cubicBezTo>
                <a:lnTo>
                  <a:pt x="0" y="0"/>
                </a:lnTo>
                <a:close/>
              </a:path>
            </a:pathLst>
          </a:custGeom>
          <a:solidFill>
            <a:srgbClr val="91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="" xmlns:a16="http://schemas.microsoft.com/office/drawing/2014/main" id="{D7EAAA53-4C45-0C4E-9517-CF57A6A2F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400" y="368285"/>
            <a:ext cx="8849976" cy="943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buNone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Headline eingeben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="" xmlns:a16="http://schemas.microsoft.com/office/drawing/2014/main" id="{85A6EE6F-300A-764C-9163-11E4C81FE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400" y="1498630"/>
            <a:ext cx="8849976" cy="5978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rgbClr val="636362"/>
                </a:solidFill>
              </a:defRPr>
            </a:lvl2pPr>
            <a:lvl3pPr marL="914400" indent="0">
              <a:buNone/>
              <a:defRPr sz="1800">
                <a:solidFill>
                  <a:srgbClr val="636362"/>
                </a:solidFill>
              </a:defRPr>
            </a:lvl3pPr>
            <a:lvl4pPr marL="1371600" indent="0">
              <a:buNone/>
              <a:defRPr sz="1800">
                <a:solidFill>
                  <a:srgbClr val="636362"/>
                </a:solidFill>
              </a:defRPr>
            </a:lvl4pPr>
            <a:lvl5pPr marL="1828800" indent="0">
              <a:buNone/>
              <a:defRPr sz="1800">
                <a:solidFill>
                  <a:srgbClr val="636362"/>
                </a:solidFill>
              </a:defRPr>
            </a:lvl5pPr>
          </a:lstStyle>
          <a:p>
            <a:pPr lvl="0"/>
            <a:r>
              <a:rPr lang="de-DE" dirty="0"/>
              <a:t>Subheadline eingeben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88F5B9A3-07D1-2142-B838-462AE654C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42" y="5529679"/>
            <a:ext cx="2087821" cy="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t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3838" y="1458913"/>
            <a:ext cx="11760675" cy="85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213838" y="5216597"/>
            <a:ext cx="11760675" cy="85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204303" y="2453053"/>
            <a:ext cx="3822886" cy="2611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8152614" y="2453055"/>
            <a:ext cx="3821899" cy="2611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4184935" y="2453055"/>
            <a:ext cx="3821899" cy="261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3815" y="2770309"/>
            <a:ext cx="3703890" cy="22940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r>
              <a:rPr lang="de-DE" dirty="0"/>
              <a:t>Welche Informationen und Materialien existieren bereits und sind von Bedeutung für den Anlass?</a:t>
            </a:r>
          </a:p>
        </p:txBody>
      </p:sp>
      <p:sp>
        <p:nvSpPr>
          <p:cNvPr id="3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4" y="2770309"/>
            <a:ext cx="3703890" cy="22940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pPr lvl="0"/>
            <a:r>
              <a:rPr lang="de-DE" dirty="0"/>
              <a:t>Wie soll der gemeinsame Arbeitsprozess gestaltet werden?</a:t>
            </a:r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211632" y="2770309"/>
            <a:ext cx="3703890" cy="22940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pPr lvl="0"/>
            <a:r>
              <a:rPr lang="de-DE" dirty="0"/>
              <a:t>Was soll am Ende der Zusammenarbeit als konkretes Resultat vorliegen?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3597" y="5555617"/>
            <a:ext cx="11582006" cy="4874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pPr lvl="0"/>
            <a:r>
              <a:rPr lang="de-DE" dirty="0"/>
              <a:t>Welche Ressourcen stehen zur Verfügung?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3597" y="1767047"/>
            <a:ext cx="11582006" cy="50883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spcAft>
                <a:spcPts val="400"/>
              </a:spcAft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7" b="0">
                <a:latin typeface="+mn-lt"/>
              </a:defRPr>
            </a:lvl2pPr>
            <a:lvl3pPr>
              <a:defRPr sz="1467" b="0">
                <a:latin typeface="+mn-lt"/>
              </a:defRPr>
            </a:lvl3pPr>
            <a:lvl4pPr>
              <a:defRPr sz="1467" b="0">
                <a:latin typeface="+mn-lt"/>
              </a:defRPr>
            </a:lvl4pPr>
            <a:lvl5pPr>
              <a:defRPr sz="1467" b="0">
                <a:latin typeface="+mn-lt"/>
              </a:defRPr>
            </a:lvl5pPr>
          </a:lstStyle>
          <a:p>
            <a:r>
              <a:rPr lang="de-DE" dirty="0"/>
              <a:t>Warum findet der Arbeitsanlass statt? </a:t>
            </a:r>
          </a:p>
        </p:txBody>
      </p:sp>
      <p:sp>
        <p:nvSpPr>
          <p:cNvPr id="40" name="Rechteck 33"/>
          <p:cNvSpPr>
            <a:spLocks noChangeArrowheads="1"/>
          </p:cNvSpPr>
          <p:nvPr userDrawn="1"/>
        </p:nvSpPr>
        <p:spPr bwMode="auto">
          <a:xfrm>
            <a:off x="11092861" y="6418710"/>
            <a:ext cx="881652" cy="15388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de-DE" altLang="de-DE" sz="1000" cap="all" baseline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Pentagenda</a:t>
            </a:r>
            <a:endParaRPr lang="de-DE" altLang="de-DE" sz="1000" cap="all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627294" y="1569149"/>
            <a:ext cx="2905844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cap="all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Sinn und Zweck (1)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53468" y="2551317"/>
            <a:ext cx="3324679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Relevanter Input (3)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483369" y="2560414"/>
            <a:ext cx="3225175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/ Prozess (5)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162989" y="2560413"/>
            <a:ext cx="3801160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Gemeinsamer Output (2)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870817" y="5324474"/>
            <a:ext cx="2418921" cy="172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lvl="0" indent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4">
                    <a:lumMod val="75000"/>
                  </a:schemeClr>
                </a:solidFill>
                <a:latin typeface="+mj-lt"/>
                <a:ea typeface="ヒラギノ角ゴ Pro W3" charset="0"/>
                <a:cs typeface="TheSansB W5 Plain" pitchFamily="34" charset="0"/>
              </a:defRPr>
            </a:lvl1pPr>
            <a:lvl2pPr marL="266700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2pPr>
            <a:lvl3pPr marL="5349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3pPr>
            <a:lvl4pPr marL="801688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4pPr>
            <a:lvl5pPr marL="1077912" indent="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ea typeface="ヒラギノ角ゴ Pro W3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 (4)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930A37-9639-43F2-B0EA-D415C0B6C178}" type="datetime1">
              <a:rPr lang="de-DE" smtClean="0"/>
              <a:t>01.04.2022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1CAA94F4-4FBF-4EDF-895D-979E1D4E6D60}"/>
              </a:ext>
            </a:extLst>
          </p:cNvPr>
          <p:cNvSpPr/>
          <p:nvPr userDrawn="1"/>
        </p:nvSpPr>
        <p:spPr>
          <a:xfrm>
            <a:off x="-4" y="0"/>
            <a:ext cx="12192004" cy="6858000"/>
          </a:xfrm>
          <a:prstGeom prst="rect">
            <a:avLst/>
          </a:prstGeom>
          <a:solidFill>
            <a:srgbClr val="91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7027E53-E7B1-5847-BEFB-D1E718E0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935"/>
            <a:ext cx="12192004" cy="32200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88F5B9A3-07D1-2142-B838-462AE654C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15" y="5519913"/>
            <a:ext cx="2087822" cy="995517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A684CB05-725A-42D0-924E-2D9301D24F9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1076" y="993743"/>
            <a:ext cx="9182100" cy="597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Zwischentitel in 44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E39419F2-6A54-4FAA-A1A3-33DE486EC08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1076" y="1893744"/>
            <a:ext cx="9220535" cy="1439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rgbClr val="636362"/>
                </a:solidFill>
              </a:defRPr>
            </a:lvl2pPr>
            <a:lvl3pPr marL="914400" indent="0">
              <a:buNone/>
              <a:defRPr sz="1800">
                <a:solidFill>
                  <a:srgbClr val="636362"/>
                </a:solidFill>
              </a:defRPr>
            </a:lvl3pPr>
            <a:lvl4pPr marL="1371600" indent="0">
              <a:buNone/>
              <a:defRPr sz="1800">
                <a:solidFill>
                  <a:srgbClr val="636362"/>
                </a:solidFill>
              </a:defRPr>
            </a:lvl4pPr>
            <a:lvl5pPr marL="1828800" indent="0">
              <a:buNone/>
              <a:defRPr sz="1800">
                <a:solidFill>
                  <a:srgbClr val="636362"/>
                </a:solidFill>
              </a:defRPr>
            </a:lvl5pPr>
          </a:lstStyle>
          <a:p>
            <a:pPr lvl="0"/>
            <a:r>
              <a:rPr lang="de-DE" dirty="0"/>
              <a:t>Hier steht eine Subheadline in Arial und 18 </a:t>
            </a:r>
            <a:r>
              <a:rPr lang="de-DE" dirty="0" err="1"/>
              <a:t>pt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über zwei Zeilen.</a:t>
            </a:r>
          </a:p>
        </p:txBody>
      </p:sp>
    </p:spTree>
    <p:extLst>
      <p:ext uri="{BB962C8B-B14F-4D97-AF65-F5344CB8AC3E}">
        <p14:creationId xmlns:p14="http://schemas.microsoft.com/office/powerpoint/2010/main" val="57959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Agenda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213838" y="1458912"/>
            <a:ext cx="11758562" cy="4608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2133">
                <a:latin typeface="+mn-lt"/>
              </a:defRPr>
            </a:lvl4pPr>
            <a:lvl5pPr>
              <a:lnSpc>
                <a:spcPct val="120000"/>
              </a:lnSpc>
              <a:defRPr sz="2133">
                <a:latin typeface="+mn-lt"/>
              </a:defRPr>
            </a:lvl5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8972-C28D-4F76-89C2-A2239477A420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4824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A7C7-B7FE-47C1-B28C-BCBB9E949E81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76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"/>
            <a:ext cx="12192000" cy="184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EA4-1D14-493A-8BBB-4245E5AEE843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ellenplatzhalter 3">
            <a:extLst>
              <a:ext uri="{FF2B5EF4-FFF2-40B4-BE49-F238E27FC236}">
                <a16:creationId xmlns="" xmlns:a16="http://schemas.microsoft.com/office/drawing/2014/main" id="{B7D7272A-99B7-3D4F-AD81-5A83C1F447F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15950" y="1458913"/>
            <a:ext cx="11758563" cy="4608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238A6C4-C1CE-3C4D-AEB7-65DBE791C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352" y="219600"/>
            <a:ext cx="1295048" cy="617506"/>
          </a:xfrm>
          <a:prstGeom prst="rect">
            <a:avLst/>
          </a:prstGeom>
        </p:spPr>
      </p:pic>
      <p:sp>
        <p:nvSpPr>
          <p:cNvPr id="16" name="Datumsplatzhalter 2">
            <a:extLst>
              <a:ext uri="{FF2B5EF4-FFF2-40B4-BE49-F238E27FC236}">
                <a16:creationId xmlns="" xmlns:a16="http://schemas.microsoft.com/office/drawing/2014/main" id="{937A5945-B693-CE43-93A5-45BA5EAD4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fld id="{9E6E603F-1B0F-C447-9D54-BFEA1CECF80D}" type="datetime1">
              <a:rPr lang="de-DE" smtClean="0"/>
              <a:pPr/>
              <a:t>01.04.2022</a:t>
            </a:fld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="" xmlns:a16="http://schemas.microsoft.com/office/drawing/2014/main" id="{C95F0967-4CE8-3045-BB6F-EA6A20F65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919292"/>
                </a:solidFill>
              </a:defRPr>
            </a:lvl1pPr>
          </a:lstStyle>
          <a:p>
            <a:r>
              <a:rPr lang="de-DE" dirty="0"/>
              <a:t>Absender/Ansprechpartner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225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3838" y="1458912"/>
            <a:ext cx="5558312" cy="4608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17B9-DECD-4C0B-AD89-EE9EED3606A7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419850" y="1458913"/>
            <a:ext cx="555255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3838" y="1458912"/>
            <a:ext cx="3786662" cy="4608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CC02-7C9D-4DCF-8207-19B26E1DF098}" type="datetime1">
              <a:rPr lang="de-DE" altLang="de-DE" smtClean="0"/>
              <a:t>01.04.2022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8194674" y="1458912"/>
            <a:ext cx="3777725" cy="46085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4194175" y="1458913"/>
            <a:ext cx="379730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51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>
            <a:extLst>
              <a:ext uri="{FF2B5EF4-FFF2-40B4-BE49-F238E27FC236}">
                <a16:creationId xmlns="" xmlns:a16="http://schemas.microsoft.com/office/drawing/2014/main" id="{F10073CA-6B9A-8B45-88A8-F8AF2528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38" y="209322"/>
            <a:ext cx="10178390" cy="94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0453F0A4-5377-AE4F-992F-461A54820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838" y="1472065"/>
            <a:ext cx="11758562" cy="4587649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de-DE" dirty="0"/>
              <a:t>Text eingeben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="" xmlns:a16="http://schemas.microsoft.com/office/drawing/2014/main" id="{C971F8F7-0B24-CF47-9755-59D8571F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838" y="6320972"/>
            <a:ext cx="944402" cy="309264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rgbClr val="91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30A37-9639-43F2-B0EA-D415C0B6C178}" type="datetime1">
              <a:rPr lang="de-DE" smtClean="0"/>
              <a:pPr/>
              <a:t>01.04.2022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="" xmlns:a16="http://schemas.microsoft.com/office/drawing/2014/main" id="{621D8BC0-A735-2F4C-A6AB-D32DB27F1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411" y="6320971"/>
            <a:ext cx="10639989" cy="309264"/>
          </a:xfrm>
          <a:prstGeom prst="rect">
            <a:avLst/>
          </a:prstGeom>
        </p:spPr>
        <p:txBody>
          <a:bodyPr anchor="b"/>
          <a:lstStyle>
            <a:lvl1pPr>
              <a:defRPr sz="1050">
                <a:solidFill>
                  <a:srgbClr val="91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Beispiel für Fußzeilentext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3BDEA37-9C6F-4691-A333-88CBCD41C67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352" y="219600"/>
            <a:ext cx="1295048" cy="6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80" r:id="rId3"/>
    <p:sldLayoutId id="2147483721" r:id="rId4"/>
    <p:sldLayoutId id="2147483698" r:id="rId5"/>
    <p:sldLayoutId id="2147483705" r:id="rId6"/>
    <p:sldLayoutId id="2147483720" r:id="rId7"/>
    <p:sldLayoutId id="2147483693" r:id="rId8"/>
    <p:sldLayoutId id="2147483694" r:id="rId9"/>
    <p:sldLayoutId id="2147483709" r:id="rId10"/>
    <p:sldLayoutId id="2147483717" r:id="rId11"/>
    <p:sldLayoutId id="2147483718" r:id="rId12"/>
    <p:sldLayoutId id="2147483706" r:id="rId13"/>
    <p:sldLayoutId id="2147483708" r:id="rId14"/>
    <p:sldLayoutId id="2147483714" r:id="rId15"/>
    <p:sldLayoutId id="2147483707" r:id="rId16"/>
    <p:sldLayoutId id="2147483716" r:id="rId17"/>
    <p:sldLayoutId id="2147483672" r:id="rId18"/>
    <p:sldLayoutId id="2147483701" r:id="rId19"/>
    <p:sldLayoutId id="2147483700" r:id="rId20"/>
    <p:sldLayoutId id="2147483697" r:id="rId21"/>
    <p:sldLayoutId id="2147483696" r:id="rId22"/>
    <p:sldLayoutId id="2147483695" r:id="rId23"/>
    <p:sldLayoutId id="2147483710" r:id="rId24"/>
    <p:sldLayoutId id="2147483703" r:id="rId25"/>
    <p:sldLayoutId id="2147483704" r:id="rId26"/>
    <p:sldLayoutId id="2147483702" r:id="rId27"/>
    <p:sldLayoutId id="2147483711" r:id="rId28"/>
    <p:sldLayoutId id="2147483712" r:id="rId29"/>
    <p:sldLayoutId id="2147483713" r:id="rId30"/>
    <p:sldLayoutId id="214748372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63636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22" userDrawn="1">
          <p15:clr>
            <a:srgbClr val="F26B43"/>
          </p15:clr>
        </p15:guide>
        <p15:guide id="2" pos="3636" userDrawn="1">
          <p15:clr>
            <a:srgbClr val="F26B43"/>
          </p15:clr>
        </p15:guide>
        <p15:guide id="3" pos="7543" userDrawn="1">
          <p15:clr>
            <a:srgbClr val="F26B43"/>
          </p15:clr>
        </p15:guide>
        <p15:guide id="4" pos="127" userDrawn="1">
          <p15:clr>
            <a:srgbClr val="F26B43"/>
          </p15:clr>
        </p15:guide>
        <p15:guide id="5" orient="horz" pos="1878" userDrawn="1">
          <p15:clr>
            <a:srgbClr val="F26B43"/>
          </p15:clr>
        </p15:guide>
        <p15:guide id="6" orient="horz" pos="919" userDrawn="1">
          <p15:clr>
            <a:srgbClr val="F26B43"/>
          </p15:clr>
        </p15:guide>
        <p15:guide id="7" orient="horz" pos="737" userDrawn="1">
          <p15:clr>
            <a:srgbClr val="F26B43"/>
          </p15:clr>
        </p15:guide>
        <p15:guide id="8" orient="horz" pos="127" userDrawn="1">
          <p15:clr>
            <a:srgbClr val="F26B43"/>
          </p15:clr>
        </p15:guide>
        <p15:guide id="9" pos="3894" userDrawn="1">
          <p15:clr>
            <a:srgbClr val="F26B43"/>
          </p15:clr>
        </p15:guide>
        <p15:guide id="10" pos="3772" userDrawn="1">
          <p15:clr>
            <a:srgbClr val="F26B43"/>
          </p15:clr>
        </p15:guide>
        <p15:guide id="11" pos="4044" userDrawn="1">
          <p15:clr>
            <a:srgbClr val="F26B43"/>
          </p15:clr>
        </p15:guide>
        <p15:guide id="12" pos="2520" userDrawn="1">
          <p15:clr>
            <a:srgbClr val="F26B43"/>
          </p15:clr>
        </p15:guide>
        <p15:guide id="13" pos="2642" userDrawn="1">
          <p15:clr>
            <a:srgbClr val="F26B43"/>
          </p15:clr>
        </p15:guide>
        <p15:guide id="14" pos="5034" userDrawn="1">
          <p15:clr>
            <a:srgbClr val="F26B43"/>
          </p15:clr>
        </p15:guide>
        <p15:guide id="15" pos="5162" userDrawn="1">
          <p15:clr>
            <a:srgbClr val="F26B43"/>
          </p15:clr>
        </p15:guide>
        <p15:guide id="16" orient="horz" pos="1318" userDrawn="1">
          <p15:clr>
            <a:srgbClr val="F26B43"/>
          </p15:clr>
        </p15:guide>
        <p15:guide id="17" orient="horz" pos="34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9030" y="5092113"/>
            <a:ext cx="9022022" cy="943429"/>
          </a:xfrm>
        </p:spPr>
        <p:txBody>
          <a:bodyPr>
            <a:normAutofit/>
          </a:bodyPr>
          <a:lstStyle/>
          <a:p>
            <a:r>
              <a:rPr lang="de-DE" sz="3600" dirty="0"/>
              <a:t>Das Kirchliche Vermögensverwaltungsgesetz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Modernisierung des Kirchenvorstands-Rechts in NRW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4015F3E-D970-354E-9EFB-E3C66497C8A5}"/>
              </a:ext>
            </a:extLst>
          </p:cNvPr>
          <p:cNvSpPr txBox="1"/>
          <p:nvPr/>
        </p:nvSpPr>
        <p:spPr>
          <a:xfrm>
            <a:off x="1280160" y="5358384"/>
            <a:ext cx="0" cy="0"/>
          </a:xfrm>
          <a:prstGeom prst="rect">
            <a:avLst/>
          </a:prstGeom>
          <a:solidFill>
            <a:schemeClr val="accent1"/>
          </a:solidFill>
        </p:spPr>
        <p:txBody>
          <a:bodyPr wrap="none" lIns="432000" tIns="180000" rIns="216000" bIns="108000" rtlCol="0" anchor="ctr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dplatzhalter 5">
            <a:extLst>
              <a:ext uri="{FF2B5EF4-FFF2-40B4-BE49-F238E27FC236}">
                <a16:creationId xmlns="" xmlns:a16="http://schemas.microsoft.com/office/drawing/2014/main" id="{A34E8F49-66D1-9A44-843B-0FA6E74DF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" b="32978"/>
          <a:stretch/>
        </p:blipFill>
        <p:spPr>
          <a:xfrm>
            <a:off x="0" y="0"/>
            <a:ext cx="12209589" cy="4590514"/>
          </a:xfrm>
          <a:custGeom>
            <a:avLst/>
            <a:gdLst>
              <a:gd name="connsiteX0" fmla="*/ 0 w 12192005"/>
              <a:gd name="connsiteY0" fmla="*/ 0 h 4454400"/>
              <a:gd name="connsiteX1" fmla="*/ 12192005 w 12192005"/>
              <a:gd name="connsiteY1" fmla="*/ 0 h 4454400"/>
              <a:gd name="connsiteX2" fmla="*/ 12192005 w 12192005"/>
              <a:gd name="connsiteY2" fmla="*/ 4454400 h 4454400"/>
              <a:gd name="connsiteX3" fmla="*/ 0 w 12192005"/>
              <a:gd name="connsiteY3" fmla="*/ 4454400 h 4454400"/>
              <a:gd name="connsiteX4" fmla="*/ 0 w 12192005"/>
              <a:gd name="connsiteY4" fmla="*/ 0 h 4454400"/>
              <a:gd name="connsiteX0" fmla="*/ 0 w 12192005"/>
              <a:gd name="connsiteY0" fmla="*/ 0 h 4641968"/>
              <a:gd name="connsiteX1" fmla="*/ 12192005 w 12192005"/>
              <a:gd name="connsiteY1" fmla="*/ 0 h 4641968"/>
              <a:gd name="connsiteX2" fmla="*/ 12192005 w 12192005"/>
              <a:gd name="connsiteY2" fmla="*/ 4454400 h 4641968"/>
              <a:gd name="connsiteX3" fmla="*/ 0 w 12192005"/>
              <a:gd name="connsiteY3" fmla="*/ 4454400 h 4641968"/>
              <a:gd name="connsiteX4" fmla="*/ 0 w 12192005"/>
              <a:gd name="connsiteY4" fmla="*/ 0 h 4641968"/>
              <a:gd name="connsiteX0" fmla="*/ 0 w 12209589"/>
              <a:gd name="connsiteY0" fmla="*/ 0 h 4543034"/>
              <a:gd name="connsiteX1" fmla="*/ 12192005 w 12209589"/>
              <a:gd name="connsiteY1" fmla="*/ 0 h 4543034"/>
              <a:gd name="connsiteX2" fmla="*/ 12209589 w 12209589"/>
              <a:gd name="connsiteY2" fmla="*/ 3654300 h 4543034"/>
              <a:gd name="connsiteX3" fmla="*/ 0 w 12209589"/>
              <a:gd name="connsiteY3" fmla="*/ 4454400 h 4543034"/>
              <a:gd name="connsiteX4" fmla="*/ 0 w 12209589"/>
              <a:gd name="connsiteY4" fmla="*/ 0 h 4543034"/>
              <a:gd name="connsiteX0" fmla="*/ 0 w 12209589"/>
              <a:gd name="connsiteY0" fmla="*/ 0 h 4590514"/>
              <a:gd name="connsiteX1" fmla="*/ 12192005 w 12209589"/>
              <a:gd name="connsiteY1" fmla="*/ 0 h 4590514"/>
              <a:gd name="connsiteX2" fmla="*/ 12209589 w 12209589"/>
              <a:gd name="connsiteY2" fmla="*/ 3654300 h 4590514"/>
              <a:gd name="connsiteX3" fmla="*/ 0 w 12209589"/>
              <a:gd name="connsiteY3" fmla="*/ 4454400 h 4590514"/>
              <a:gd name="connsiteX4" fmla="*/ 0 w 12209589"/>
              <a:gd name="connsiteY4" fmla="*/ 0 h 45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589" h="4590514">
                <a:moveTo>
                  <a:pt x="0" y="0"/>
                </a:moveTo>
                <a:lnTo>
                  <a:pt x="12192005" y="0"/>
                </a:lnTo>
                <a:cubicBezTo>
                  <a:pt x="12197866" y="1218100"/>
                  <a:pt x="12203728" y="2436200"/>
                  <a:pt x="12209589" y="3654300"/>
                </a:cubicBezTo>
                <a:cubicBezTo>
                  <a:pt x="8884140" y="4234592"/>
                  <a:pt x="3747479" y="4876430"/>
                  <a:pt x="0" y="445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67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5C0242AC-0A76-8544-BC72-065442B9FA8B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92B52F45-B8DF-2145-9721-7B5142F34577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41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12:</a:t>
            </a:r>
          </a:p>
          <a:p>
            <a:r>
              <a:rPr lang="de-DE" sz="1600" dirty="0"/>
              <a:t>Es muss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schriftlich,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unter Angabe des Gegenstandes</a:t>
            </a:r>
          </a:p>
          <a:p>
            <a:r>
              <a:rPr lang="de-DE" sz="1600" dirty="0"/>
              <a:t>und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spätestens am Tag vor der Sitzung</a:t>
            </a:r>
          </a:p>
          <a:p>
            <a:r>
              <a:rPr lang="de-DE" sz="1600" dirty="0"/>
              <a:t>geladen werden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Sitzungseinladung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7555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15:</a:t>
            </a:r>
          </a:p>
          <a:p>
            <a:r>
              <a:rPr lang="de-DE" sz="1600" dirty="0"/>
              <a:t>Die Einladung erfolgt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in Schrift- oder Textform </a:t>
            </a:r>
            <a:br>
              <a:rPr lang="de-DE" sz="1600" dirty="0"/>
            </a:br>
            <a:r>
              <a:rPr lang="de-DE" sz="1600" dirty="0"/>
              <a:t>(Einladungen per E-Mail sind also möglich)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spätestens eine Woche vor der Sitzung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unter Angabe der Tagesordnung und </a:t>
            </a:r>
            <a:br>
              <a:rPr lang="de-DE" sz="1600" dirty="0"/>
            </a:br>
            <a:r>
              <a:rPr lang="de-DE" sz="1600" dirty="0"/>
              <a:t>Beifügung der Sitzungsunterlagen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bei Eilbedürftigkeit besteht die Möglichkeit </a:t>
            </a:r>
            <a:br>
              <a:rPr lang="de-DE" sz="1600" dirty="0"/>
            </a:br>
            <a:r>
              <a:rPr lang="de-DE" sz="1600" dirty="0"/>
              <a:t>verkürzte Ladungsfrist.</a:t>
            </a:r>
          </a:p>
          <a:p>
            <a:r>
              <a:rPr lang="de-DE" sz="1600" dirty="0"/>
              <a:t>Wesentliche Erleichterungen was Form und Frist angeht, Digitalisierung wird Rechnung getragen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E4F16F06-1577-AF4D-8F89-BB511B744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40" y="2244268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91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C32391B5-5164-7342-9496-94404DDDED0D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DD462550-976E-2844-B739-F040AC442098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7553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14:</a:t>
            </a:r>
          </a:p>
          <a:p>
            <a:r>
              <a:rPr lang="de-DE" sz="1600" dirty="0"/>
              <a:t>Zusätzlich ist ein Initiativrecht </a:t>
            </a:r>
            <a:br>
              <a:rPr lang="de-DE" sz="1600" dirty="0"/>
            </a:br>
            <a:r>
              <a:rPr lang="de-DE" sz="1600" dirty="0"/>
              <a:t>des Kirchenvorstandes vorgesehen; </a:t>
            </a:r>
            <a:br>
              <a:rPr lang="de-DE" sz="1600" dirty="0"/>
            </a:br>
            <a:r>
              <a:rPr lang="de-DE" sz="1600" dirty="0"/>
              <a:t>die Entscheidung erfolgt durch das EGV.</a:t>
            </a:r>
          </a:p>
          <a:p>
            <a:r>
              <a:rPr lang="de-DE" sz="1600" dirty="0"/>
              <a:t>Eine Amtsenthebung ist aus </a:t>
            </a:r>
            <a:br>
              <a:rPr lang="de-DE" sz="1600" dirty="0"/>
            </a:br>
            <a:r>
              <a:rPr lang="de-DE" sz="1600" dirty="0"/>
              <a:t>schwerwiegenden Gründen denkbar.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0C1D4ED5-C643-2F43-9E20-3BB41477B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40" y="2218944"/>
            <a:ext cx="838688" cy="618264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38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7 Absatz 2:</a:t>
            </a:r>
          </a:p>
          <a:p>
            <a:r>
              <a:rPr lang="de-DE" sz="1600" dirty="0"/>
              <a:t>Das EGV kann KV-Mitglieder wegen grober Pflichtwidrigkeit oder Ärgernis erregenden Lebenswandels entlassen.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Amtsenthebung</a:t>
            </a:r>
          </a:p>
        </p:txBody>
      </p:sp>
    </p:spTree>
    <p:extLst>
      <p:ext uri="{BB962C8B-B14F-4D97-AF65-F5344CB8AC3E}">
        <p14:creationId xmlns:p14="http://schemas.microsoft.com/office/powerpoint/2010/main" val="21443727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E3D449A7-B6FE-E148-BEF9-D567A1DA5604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DF3604FB-9B6E-7547-A481-D92F8A33165B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40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13 Absatz 3:</a:t>
            </a:r>
          </a:p>
          <a:p>
            <a:r>
              <a:rPr lang="de-DE" sz="1600" dirty="0"/>
              <a:t>Mitglieder, die an dem Gegenstand </a:t>
            </a:r>
            <a:br>
              <a:rPr lang="de-DE" sz="1600" dirty="0"/>
            </a:br>
            <a:r>
              <a:rPr lang="de-DE" sz="1600" dirty="0"/>
              <a:t>selbst beteiligt sind, sind von den </a:t>
            </a:r>
            <a:br>
              <a:rPr lang="de-DE" sz="1600" dirty="0"/>
            </a:br>
            <a:r>
              <a:rPr lang="de-DE" sz="1600" dirty="0"/>
              <a:t>Beratungen ausgeschlossen und </a:t>
            </a:r>
            <a:br>
              <a:rPr lang="de-DE" sz="1600" dirty="0"/>
            </a:br>
            <a:r>
              <a:rPr lang="de-DE" sz="1600" dirty="0"/>
              <a:t>haben kein Stimmrecht.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Befangenheit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7557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19 Absatz 1:</a:t>
            </a:r>
          </a:p>
          <a:p>
            <a:r>
              <a:rPr lang="de-DE" sz="1600" dirty="0"/>
              <a:t>Die Befangenheitsregelungen </a:t>
            </a:r>
            <a:br>
              <a:rPr lang="de-DE" sz="1600" dirty="0"/>
            </a:br>
            <a:r>
              <a:rPr lang="de-DE" sz="1600" dirty="0"/>
              <a:t>werden erweitert:</a:t>
            </a:r>
          </a:p>
          <a:p>
            <a:r>
              <a:rPr lang="de-DE" sz="1600" dirty="0"/>
              <a:t>Es erfolgt ein Verweis auf </a:t>
            </a:r>
            <a:br>
              <a:rPr lang="de-DE" sz="1600" dirty="0"/>
            </a:br>
            <a:r>
              <a:rPr lang="de-DE" sz="1600" dirty="0"/>
              <a:t>§§ 82 – 84 der Abgabenordnung (AO).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898F027F-83C4-C146-B63B-FEEA0566B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44" y="2262856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09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5763250D-4C45-AE4F-AD3D-7DE85398A2A2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CDA3DE03-8B69-3647-B86F-471D9FE40665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36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Das VVG enthält hierzu keine Regelungen.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Öffentlichkeit der Sitzungen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60236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16:</a:t>
            </a:r>
          </a:p>
          <a:p>
            <a:r>
              <a:rPr lang="de-DE" sz="1600" dirty="0"/>
              <a:t>Sitzungen sind dem Grunde </a:t>
            </a:r>
            <a:br>
              <a:rPr lang="de-DE" sz="1600" dirty="0"/>
            </a:br>
            <a:r>
              <a:rPr lang="de-DE" sz="1600" dirty="0"/>
              <a:t>nach nichtöffentlich.</a:t>
            </a:r>
          </a:p>
          <a:p>
            <a:r>
              <a:rPr lang="de-DE" sz="1600" dirty="0"/>
              <a:t>Im Einzelfall kann der Kirchenvorstand </a:t>
            </a:r>
            <a:br>
              <a:rPr lang="de-DE" sz="1600" dirty="0"/>
            </a:br>
            <a:r>
              <a:rPr lang="de-DE" sz="1600" dirty="0"/>
              <a:t>die Öffentlichkeit beschließen.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8DA7232C-BCB9-A842-8B33-331BC37E3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12" y="2258028"/>
            <a:ext cx="838688" cy="6182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DF48A4AC-FBFD-4046-B366-1B5E2ACAD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72" y="4437315"/>
            <a:ext cx="963084" cy="15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8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97D23FDC-A4C9-9749-B265-BD838A8E15BD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8158359C-FBC3-AE4C-8920-88D378614623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39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Virtuelle Sitzungsformate waren nur </a:t>
            </a:r>
            <a:br>
              <a:rPr lang="de-DE" sz="1600" dirty="0"/>
            </a:br>
            <a:r>
              <a:rPr lang="de-DE" sz="1600" dirty="0"/>
              <a:t>übergangsweise auf Grundlage von Artikel 5a </a:t>
            </a:r>
            <a:br>
              <a:rPr lang="de-DE" sz="1600" dirty="0"/>
            </a:br>
            <a:r>
              <a:rPr lang="de-DE" sz="1600" dirty="0"/>
              <a:t>der Geschäftsanweisung zur Arbeitserleichterung während der Pandemie möglich.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Besondere Sitzungs- und Beschlussformate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7554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§ 18:</a:t>
            </a:r>
          </a:p>
          <a:p>
            <a:r>
              <a:rPr lang="de-DE" sz="1600" dirty="0"/>
              <a:t>Virtuelle (Hybrid-)Sitzungen, Telefon-, Web- oder Videokonferenzen sowie Stern- und Umlaufverfahren </a:t>
            </a:r>
            <a:br>
              <a:rPr lang="de-DE" sz="1600" dirty="0"/>
            </a:br>
            <a:r>
              <a:rPr lang="de-DE" sz="1600" dirty="0"/>
              <a:t>werden dauerhaft möglich.</a:t>
            </a:r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Arbeitserleichterung</a:t>
            </a:r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Abweichung von Anwesenheitsgrundsatz</a:t>
            </a:r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Aber: Regel-Ausnahme-Verhältnis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56874F38-352F-0B45-A6AA-08FF98D52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98" y="2163939"/>
            <a:ext cx="838688" cy="6182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167B13B1-482B-EF4F-B7EA-C965DF6C0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16209" r="67061" b="16924"/>
          <a:stretch/>
        </p:blipFill>
        <p:spPr>
          <a:xfrm>
            <a:off x="6304155" y="4832800"/>
            <a:ext cx="1970049" cy="17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03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7A196ECA-C686-AC42-B9C9-BA4C63E540B0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8C9C17F4-7DDF-824D-A9A5-25B2BDC4819D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42"/>
            <a:ext cx="4988447" cy="46085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14 Satz 2: 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Die Kirchengemeinde verpflichtende Willenserklärungen werden</a:t>
            </a:r>
          </a:p>
          <a:p>
            <a:pPr marL="285750" indent="-28575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schriftlich</a:t>
            </a:r>
          </a:p>
          <a:p>
            <a:pPr marL="285750" indent="-28575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unter </a:t>
            </a:r>
            <a:r>
              <a:rPr lang="de-DE" sz="1600" dirty="0" err="1"/>
              <a:t>Beidrückung</a:t>
            </a:r>
            <a:r>
              <a:rPr lang="de-DE" sz="1600" dirty="0"/>
              <a:t> des Amtssiegels</a:t>
            </a:r>
          </a:p>
          <a:p>
            <a:pPr marL="285750" indent="-28575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durch den Vorsitzenden oder eine mit dem stellvertretenden Vorsitz betraute Person 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und </a:t>
            </a:r>
          </a:p>
          <a:p>
            <a:pPr marL="285750" indent="-285750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u="sng" dirty="0"/>
              <a:t>zwei</a:t>
            </a:r>
            <a:r>
              <a:rPr lang="de-DE" sz="1600" dirty="0"/>
              <a:t> Mitglieder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abgegeben.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Vertretungsregelungen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5999" y="1357554"/>
            <a:ext cx="5848953" cy="5395195"/>
          </a:xfrm>
          <a:prstGeom prst="rect">
            <a:avLst/>
          </a:prstGeom>
        </p:spPr>
        <p:txBody>
          <a:bodyPr vert="horz" lIns="72000" tIns="36000" rIns="72000" bIns="3600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spc="-30" dirty="0">
                <a:solidFill>
                  <a:srgbClr val="C00000"/>
                </a:solidFill>
              </a:rPr>
              <a:t/>
            </a:r>
            <a:br>
              <a:rPr lang="de-DE" sz="1600" spc="-30" dirty="0">
                <a:solidFill>
                  <a:srgbClr val="C00000"/>
                </a:solidFill>
              </a:rPr>
            </a:br>
            <a:r>
              <a:rPr lang="de-DE" sz="1600" spc="-30" dirty="0"/>
              <a:t>§ 21 Absatz 1 Satz 1:</a:t>
            </a:r>
          </a:p>
          <a:p>
            <a:r>
              <a:rPr lang="de-DE" sz="1600" spc="-30" dirty="0"/>
              <a:t>Die Kirchengemeinde verpflichtende Willenserklärungen werden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schriftlich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unter </a:t>
            </a:r>
            <a:r>
              <a:rPr lang="de-DE" sz="1600" dirty="0" err="1"/>
              <a:t>Beidrückung</a:t>
            </a:r>
            <a:r>
              <a:rPr lang="de-DE" sz="1600" dirty="0"/>
              <a:t> des </a:t>
            </a:r>
            <a:r>
              <a:rPr lang="de-DE" sz="1600" dirty="0" smtClean="0"/>
              <a:t>Amts</a:t>
            </a:r>
            <a:r>
              <a:rPr lang="de-DE" sz="1600" dirty="0"/>
              <a:t>s</a:t>
            </a:r>
            <a:r>
              <a:rPr lang="de-DE" sz="1600" dirty="0" smtClean="0"/>
              <a:t>iegels</a:t>
            </a:r>
            <a:endParaRPr lang="de-DE" sz="16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durch den Vorsitzenden oder durch eine mit dem stellvertretenden Vorsitz betraute Person</a:t>
            </a:r>
          </a:p>
          <a:p>
            <a:r>
              <a:rPr lang="de-DE" sz="1600" dirty="0"/>
              <a:t>und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u="sng" dirty="0"/>
              <a:t>einem</a:t>
            </a:r>
            <a:r>
              <a:rPr lang="de-DE" sz="1600" dirty="0"/>
              <a:t> weiteren Mitglied abgeben</a:t>
            </a:r>
          </a:p>
          <a:p>
            <a:r>
              <a:rPr lang="de-DE" sz="1600" spc="-50" dirty="0"/>
              <a:t>Erleichterungsmöglichkeiten bei Gefahr im Verzuge sowie für Geschäfte der laufenden Verwaltung (Regel-Ausnahme-Verhältnis)</a:t>
            </a:r>
            <a:br>
              <a:rPr lang="de-DE" sz="1600" spc="-50" dirty="0"/>
            </a:br>
            <a:r>
              <a:rPr lang="de-DE" sz="1600" dirty="0"/>
              <a:t>Der Vorschrift kommt eine Sicherungsfunktion zu. </a:t>
            </a:r>
            <a:br>
              <a:rPr lang="de-DE" sz="1600" dirty="0"/>
            </a:br>
            <a:r>
              <a:rPr lang="de-DE" sz="1600" dirty="0"/>
              <a:t>Das Vorgehen ist gewohnheitsrechtlich erprobt und Teil langjähriger Verwaltungspraxis auch im staatlichen Bereich.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0E236C4-EEF0-5340-AAC6-E62271DA1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0" y="4278862"/>
            <a:ext cx="838688" cy="61826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270B80EA-3687-0742-B82D-5C95E1AAB822}"/>
              </a:ext>
            </a:extLst>
          </p:cNvPr>
          <p:cNvGrpSpPr>
            <a:grpSpLocks noChangeAspect="1"/>
          </p:cNvGrpSpPr>
          <p:nvPr/>
        </p:nvGrpSpPr>
        <p:grpSpPr>
          <a:xfrm>
            <a:off x="3204064" y="4765879"/>
            <a:ext cx="349766" cy="809540"/>
            <a:chOff x="6343650" y="2970215"/>
            <a:chExt cx="393700" cy="911226"/>
          </a:xfrm>
          <a:solidFill>
            <a:schemeClr val="accent1"/>
          </a:solidFill>
        </p:grpSpPr>
        <p:sp>
          <p:nvSpPr>
            <p:cNvPr id="16" name="Oval 7">
              <a:extLst>
                <a:ext uri="{FF2B5EF4-FFF2-40B4-BE49-F238E27FC236}">
                  <a16:creationId xmlns="" xmlns:a16="http://schemas.microsoft.com/office/drawing/2014/main" id="{2BD087E8-6DBB-374E-A6BB-6770B6E8F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2970215"/>
              <a:ext cx="177800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CD8AC01A-31A8-F546-9235-2C7FE956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3175003"/>
              <a:ext cx="393700" cy="706438"/>
            </a:xfrm>
            <a:custGeom>
              <a:avLst/>
              <a:gdLst>
                <a:gd name="T0" fmla="*/ 76 w 104"/>
                <a:gd name="T1" fmla="*/ 45 h 186"/>
                <a:gd name="T2" fmla="*/ 85 w 104"/>
                <a:gd name="T3" fmla="*/ 74 h 186"/>
                <a:gd name="T4" fmla="*/ 94 w 104"/>
                <a:gd name="T5" fmla="*/ 81 h 186"/>
                <a:gd name="T6" fmla="*/ 97 w 104"/>
                <a:gd name="T7" fmla="*/ 81 h 186"/>
                <a:gd name="T8" fmla="*/ 102 w 104"/>
                <a:gd name="T9" fmla="*/ 78 h 186"/>
                <a:gd name="T10" fmla="*/ 103 w 104"/>
                <a:gd name="T11" fmla="*/ 73 h 186"/>
                <a:gd name="T12" fmla="*/ 82 w 104"/>
                <a:gd name="T13" fmla="*/ 7 h 186"/>
                <a:gd name="T14" fmla="*/ 73 w 104"/>
                <a:gd name="T15" fmla="*/ 0 h 186"/>
                <a:gd name="T16" fmla="*/ 71 w 104"/>
                <a:gd name="T17" fmla="*/ 0 h 186"/>
                <a:gd name="T18" fmla="*/ 71 w 104"/>
                <a:gd name="T19" fmla="*/ 1 h 186"/>
                <a:gd name="T20" fmla="*/ 70 w 104"/>
                <a:gd name="T21" fmla="*/ 0 h 186"/>
                <a:gd name="T22" fmla="*/ 65 w 104"/>
                <a:gd name="T23" fmla="*/ 0 h 186"/>
                <a:gd name="T24" fmla="*/ 33 w 104"/>
                <a:gd name="T25" fmla="*/ 0 h 186"/>
                <a:gd name="T26" fmla="*/ 33 w 104"/>
                <a:gd name="T27" fmla="*/ 1 h 186"/>
                <a:gd name="T28" fmla="*/ 33 w 104"/>
                <a:gd name="T29" fmla="*/ 0 h 186"/>
                <a:gd name="T30" fmla="*/ 30 w 104"/>
                <a:gd name="T31" fmla="*/ 0 h 186"/>
                <a:gd name="T32" fmla="*/ 22 w 104"/>
                <a:gd name="T33" fmla="*/ 7 h 186"/>
                <a:gd name="T34" fmla="*/ 0 w 104"/>
                <a:gd name="T35" fmla="*/ 73 h 186"/>
                <a:gd name="T36" fmla="*/ 1 w 104"/>
                <a:gd name="T37" fmla="*/ 78 h 186"/>
                <a:gd name="T38" fmla="*/ 6 w 104"/>
                <a:gd name="T39" fmla="*/ 81 h 186"/>
                <a:gd name="T40" fmla="*/ 9 w 104"/>
                <a:gd name="T41" fmla="*/ 81 h 186"/>
                <a:gd name="T42" fmla="*/ 18 w 104"/>
                <a:gd name="T43" fmla="*/ 74 h 186"/>
                <a:gd name="T44" fmla="*/ 28 w 104"/>
                <a:gd name="T45" fmla="*/ 45 h 186"/>
                <a:gd name="T46" fmla="*/ 28 w 104"/>
                <a:gd name="T47" fmla="*/ 61 h 186"/>
                <a:gd name="T48" fmla="*/ 27 w 104"/>
                <a:gd name="T49" fmla="*/ 95 h 186"/>
                <a:gd name="T50" fmla="*/ 28 w 104"/>
                <a:gd name="T51" fmla="*/ 177 h 186"/>
                <a:gd name="T52" fmla="*/ 37 w 104"/>
                <a:gd name="T53" fmla="*/ 186 h 186"/>
                <a:gd name="T54" fmla="*/ 40 w 104"/>
                <a:gd name="T55" fmla="*/ 186 h 186"/>
                <a:gd name="T56" fmla="*/ 49 w 104"/>
                <a:gd name="T57" fmla="*/ 177 h 186"/>
                <a:gd name="T58" fmla="*/ 49 w 104"/>
                <a:gd name="T59" fmla="*/ 100 h 186"/>
                <a:gd name="T60" fmla="*/ 55 w 104"/>
                <a:gd name="T61" fmla="*/ 100 h 186"/>
                <a:gd name="T62" fmla="*/ 55 w 104"/>
                <a:gd name="T63" fmla="*/ 177 h 186"/>
                <a:gd name="T64" fmla="*/ 65 w 104"/>
                <a:gd name="T65" fmla="*/ 186 h 186"/>
                <a:gd name="T66" fmla="*/ 67 w 104"/>
                <a:gd name="T67" fmla="*/ 186 h 186"/>
                <a:gd name="T68" fmla="*/ 77 w 104"/>
                <a:gd name="T69" fmla="*/ 177 h 186"/>
                <a:gd name="T70" fmla="*/ 77 w 104"/>
                <a:gd name="T71" fmla="*/ 95 h 186"/>
                <a:gd name="T72" fmla="*/ 76 w 104"/>
                <a:gd name="T73" fmla="*/ 71 h 186"/>
                <a:gd name="T74" fmla="*/ 76 w 104"/>
                <a:gd name="T75" fmla="*/ 61 h 186"/>
                <a:gd name="T76" fmla="*/ 76 w 104"/>
                <a:gd name="T77" fmla="*/ 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86">
                  <a:moveTo>
                    <a:pt x="76" y="45"/>
                  </a:moveTo>
                  <a:cubicBezTo>
                    <a:pt x="85" y="74"/>
                    <a:pt x="85" y="74"/>
                    <a:pt x="85" y="74"/>
                  </a:cubicBezTo>
                  <a:cubicBezTo>
                    <a:pt x="87" y="78"/>
                    <a:pt x="90" y="81"/>
                    <a:pt x="94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0" y="81"/>
                    <a:pt x="101" y="80"/>
                    <a:pt x="102" y="78"/>
                  </a:cubicBezTo>
                  <a:cubicBezTo>
                    <a:pt x="104" y="77"/>
                    <a:pt x="104" y="75"/>
                    <a:pt x="103" y="7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1" y="3"/>
                    <a:pt x="77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"/>
                    <a:pt x="71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1"/>
                    <a:pt x="17" y="78"/>
                    <a:pt x="18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7" y="95"/>
                    <a:pt x="27" y="95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82"/>
                    <a:pt x="32" y="186"/>
                    <a:pt x="37" y="186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45" y="186"/>
                    <a:pt x="49" y="182"/>
                    <a:pt x="49" y="17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0" y="100"/>
                    <a:pt x="54" y="100"/>
                    <a:pt x="55" y="100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82"/>
                    <a:pt x="60" y="186"/>
                    <a:pt x="65" y="186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73" y="186"/>
                    <a:pt x="77" y="182"/>
                    <a:pt x="77" y="177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5"/>
                    <a:pt x="76" y="81"/>
                    <a:pt x="76" y="71"/>
                  </a:cubicBezTo>
                  <a:cubicBezTo>
                    <a:pt x="76" y="61"/>
                    <a:pt x="76" y="61"/>
                    <a:pt x="76" y="61"/>
                  </a:cubicBezTo>
                  <a:lnTo>
                    <a:pt x="7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="" xmlns:a16="http://schemas.microsoft.com/office/drawing/2014/main" id="{94A4C042-AC8A-1249-AB50-5F94F3162E14}"/>
              </a:ext>
            </a:extLst>
          </p:cNvPr>
          <p:cNvGrpSpPr>
            <a:grpSpLocks noChangeAspect="1"/>
          </p:cNvGrpSpPr>
          <p:nvPr/>
        </p:nvGrpSpPr>
        <p:grpSpPr>
          <a:xfrm>
            <a:off x="2748689" y="4765879"/>
            <a:ext cx="357436" cy="798319"/>
            <a:chOff x="5889625" y="2970215"/>
            <a:chExt cx="407988" cy="911226"/>
          </a:xfrm>
          <a:solidFill>
            <a:schemeClr val="accent1"/>
          </a:solidFill>
        </p:grpSpPr>
        <p:sp>
          <p:nvSpPr>
            <p:cNvPr id="19" name="Oval 5">
              <a:extLst>
                <a:ext uri="{FF2B5EF4-FFF2-40B4-BE49-F238E27FC236}">
                  <a16:creationId xmlns="" xmlns:a16="http://schemas.microsoft.com/office/drawing/2014/main" id="{BC1A3574-B01E-FD4E-B0B0-8FBCE8BB8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2970215"/>
              <a:ext cx="177800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24B8F2AE-9AEE-1D48-9FC4-897F4FCE0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5" y="3175003"/>
              <a:ext cx="407988" cy="706438"/>
            </a:xfrm>
            <a:custGeom>
              <a:avLst/>
              <a:gdLst>
                <a:gd name="T0" fmla="*/ 107 w 108"/>
                <a:gd name="T1" fmla="*/ 73 h 186"/>
                <a:gd name="T2" fmla="*/ 86 w 108"/>
                <a:gd name="T3" fmla="*/ 7 h 186"/>
                <a:gd name="T4" fmla="*/ 77 w 108"/>
                <a:gd name="T5" fmla="*/ 0 h 186"/>
                <a:gd name="T6" fmla="*/ 72 w 108"/>
                <a:gd name="T7" fmla="*/ 0 h 186"/>
                <a:gd name="T8" fmla="*/ 72 w 108"/>
                <a:gd name="T9" fmla="*/ 1 h 186"/>
                <a:gd name="T10" fmla="*/ 71 w 108"/>
                <a:gd name="T11" fmla="*/ 0 h 186"/>
                <a:gd name="T12" fmla="*/ 35 w 108"/>
                <a:gd name="T13" fmla="*/ 0 h 186"/>
                <a:gd name="T14" fmla="*/ 35 w 108"/>
                <a:gd name="T15" fmla="*/ 1 h 186"/>
                <a:gd name="T16" fmla="*/ 35 w 108"/>
                <a:gd name="T17" fmla="*/ 0 h 186"/>
                <a:gd name="T18" fmla="*/ 31 w 108"/>
                <a:gd name="T19" fmla="*/ 0 h 186"/>
                <a:gd name="T20" fmla="*/ 22 w 108"/>
                <a:gd name="T21" fmla="*/ 7 h 186"/>
                <a:gd name="T22" fmla="*/ 1 w 108"/>
                <a:gd name="T23" fmla="*/ 73 h 186"/>
                <a:gd name="T24" fmla="*/ 1 w 108"/>
                <a:gd name="T25" fmla="*/ 78 h 186"/>
                <a:gd name="T26" fmla="*/ 6 w 108"/>
                <a:gd name="T27" fmla="*/ 81 h 186"/>
                <a:gd name="T28" fmla="*/ 10 w 108"/>
                <a:gd name="T29" fmla="*/ 81 h 186"/>
                <a:gd name="T30" fmla="*/ 18 w 108"/>
                <a:gd name="T31" fmla="*/ 74 h 186"/>
                <a:gd name="T32" fmla="*/ 28 w 108"/>
                <a:gd name="T33" fmla="*/ 45 h 186"/>
                <a:gd name="T34" fmla="*/ 28 w 108"/>
                <a:gd name="T35" fmla="*/ 61 h 186"/>
                <a:gd name="T36" fmla="*/ 8 w 108"/>
                <a:gd name="T37" fmla="*/ 93 h 186"/>
                <a:gd name="T38" fmla="*/ 8 w 108"/>
                <a:gd name="T39" fmla="*/ 98 h 186"/>
                <a:gd name="T40" fmla="*/ 12 w 108"/>
                <a:gd name="T41" fmla="*/ 102 h 186"/>
                <a:gd name="T42" fmla="*/ 30 w 108"/>
                <a:gd name="T43" fmla="*/ 106 h 186"/>
                <a:gd name="T44" fmla="*/ 30 w 108"/>
                <a:gd name="T45" fmla="*/ 177 h 186"/>
                <a:gd name="T46" fmla="*/ 39 w 108"/>
                <a:gd name="T47" fmla="*/ 186 h 186"/>
                <a:gd name="T48" fmla="*/ 42 w 108"/>
                <a:gd name="T49" fmla="*/ 186 h 186"/>
                <a:gd name="T50" fmla="*/ 51 w 108"/>
                <a:gd name="T51" fmla="*/ 177 h 186"/>
                <a:gd name="T52" fmla="*/ 51 w 108"/>
                <a:gd name="T53" fmla="*/ 112 h 186"/>
                <a:gd name="T54" fmla="*/ 54 w 108"/>
                <a:gd name="T55" fmla="*/ 112 h 186"/>
                <a:gd name="T56" fmla="*/ 57 w 108"/>
                <a:gd name="T57" fmla="*/ 111 h 186"/>
                <a:gd name="T58" fmla="*/ 57 w 108"/>
                <a:gd name="T59" fmla="*/ 177 h 186"/>
                <a:gd name="T60" fmla="*/ 67 w 108"/>
                <a:gd name="T61" fmla="*/ 186 h 186"/>
                <a:gd name="T62" fmla="*/ 69 w 108"/>
                <a:gd name="T63" fmla="*/ 186 h 186"/>
                <a:gd name="T64" fmla="*/ 79 w 108"/>
                <a:gd name="T65" fmla="*/ 177 h 186"/>
                <a:gd name="T66" fmla="*/ 79 w 108"/>
                <a:gd name="T67" fmla="*/ 106 h 186"/>
                <a:gd name="T68" fmla="*/ 95 w 108"/>
                <a:gd name="T69" fmla="*/ 102 h 186"/>
                <a:gd name="T70" fmla="*/ 99 w 108"/>
                <a:gd name="T71" fmla="*/ 98 h 186"/>
                <a:gd name="T72" fmla="*/ 99 w 108"/>
                <a:gd name="T73" fmla="*/ 93 h 186"/>
                <a:gd name="T74" fmla="*/ 79 w 108"/>
                <a:gd name="T75" fmla="*/ 61 h 186"/>
                <a:gd name="T76" fmla="*/ 79 w 108"/>
                <a:gd name="T77" fmla="*/ 44 h 186"/>
                <a:gd name="T78" fmla="*/ 89 w 108"/>
                <a:gd name="T79" fmla="*/ 74 h 186"/>
                <a:gd name="T80" fmla="*/ 98 w 108"/>
                <a:gd name="T81" fmla="*/ 81 h 186"/>
                <a:gd name="T82" fmla="*/ 101 w 108"/>
                <a:gd name="T83" fmla="*/ 81 h 186"/>
                <a:gd name="T84" fmla="*/ 106 w 108"/>
                <a:gd name="T85" fmla="*/ 78 h 186"/>
                <a:gd name="T86" fmla="*/ 107 w 108"/>
                <a:gd name="T87" fmla="*/ 7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86">
                  <a:moveTo>
                    <a:pt x="107" y="73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3"/>
                    <a:pt x="81" y="0"/>
                    <a:pt x="7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1"/>
                    <a:pt x="72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3" y="81"/>
                    <a:pt x="17" y="78"/>
                    <a:pt x="18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2"/>
                    <a:pt x="8" y="93"/>
                    <a:pt x="8" y="93"/>
                  </a:cubicBezTo>
                  <a:cubicBezTo>
                    <a:pt x="7" y="95"/>
                    <a:pt x="7" y="97"/>
                    <a:pt x="8" y="98"/>
                  </a:cubicBezTo>
                  <a:cubicBezTo>
                    <a:pt x="9" y="100"/>
                    <a:pt x="10" y="101"/>
                    <a:pt x="12" y="102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82"/>
                    <a:pt x="34" y="186"/>
                    <a:pt x="39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7" y="186"/>
                    <a:pt x="51" y="182"/>
                    <a:pt x="51" y="177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3" y="112"/>
                    <a:pt x="54" y="112"/>
                  </a:cubicBezTo>
                  <a:cubicBezTo>
                    <a:pt x="55" y="112"/>
                    <a:pt x="56" y="112"/>
                    <a:pt x="57" y="111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82"/>
                    <a:pt x="62" y="186"/>
                    <a:pt x="67" y="186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75" y="186"/>
                    <a:pt x="79" y="182"/>
                    <a:pt x="79" y="177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101"/>
                    <a:pt x="98" y="100"/>
                    <a:pt x="99" y="98"/>
                  </a:cubicBezTo>
                  <a:cubicBezTo>
                    <a:pt x="100" y="97"/>
                    <a:pt x="100" y="95"/>
                    <a:pt x="99" y="93"/>
                  </a:cubicBezTo>
                  <a:cubicBezTo>
                    <a:pt x="99" y="93"/>
                    <a:pt x="80" y="62"/>
                    <a:pt x="79" y="61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8"/>
                    <a:pt x="94" y="81"/>
                    <a:pt x="98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3" y="81"/>
                    <a:pt x="105" y="80"/>
                    <a:pt x="106" y="78"/>
                  </a:cubicBezTo>
                  <a:cubicBezTo>
                    <a:pt x="107" y="77"/>
                    <a:pt x="108" y="75"/>
                    <a:pt x="10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="" xmlns:a16="http://schemas.microsoft.com/office/drawing/2014/main" id="{8BBD6685-6C56-874A-AA07-328F9A0E18E9}"/>
              </a:ext>
            </a:extLst>
          </p:cNvPr>
          <p:cNvGrpSpPr>
            <a:grpSpLocks noChangeAspect="1"/>
          </p:cNvGrpSpPr>
          <p:nvPr/>
        </p:nvGrpSpPr>
        <p:grpSpPr>
          <a:xfrm>
            <a:off x="10622759" y="4091816"/>
            <a:ext cx="357436" cy="798319"/>
            <a:chOff x="5889625" y="2970215"/>
            <a:chExt cx="407988" cy="911226"/>
          </a:xfrm>
          <a:solidFill>
            <a:schemeClr val="accent1"/>
          </a:solidFill>
        </p:grpSpPr>
        <p:sp>
          <p:nvSpPr>
            <p:cNvPr id="22" name="Oval 5">
              <a:extLst>
                <a:ext uri="{FF2B5EF4-FFF2-40B4-BE49-F238E27FC236}">
                  <a16:creationId xmlns="" xmlns:a16="http://schemas.microsoft.com/office/drawing/2014/main" id="{1F22B091-005B-5A47-B3FF-382B1029A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2970215"/>
              <a:ext cx="177800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FB081E2C-8A9A-924A-BBB0-5EC25CD9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5" y="3175003"/>
              <a:ext cx="407988" cy="706438"/>
            </a:xfrm>
            <a:custGeom>
              <a:avLst/>
              <a:gdLst>
                <a:gd name="T0" fmla="*/ 107 w 108"/>
                <a:gd name="T1" fmla="*/ 73 h 186"/>
                <a:gd name="T2" fmla="*/ 86 w 108"/>
                <a:gd name="T3" fmla="*/ 7 h 186"/>
                <a:gd name="T4" fmla="*/ 77 w 108"/>
                <a:gd name="T5" fmla="*/ 0 h 186"/>
                <a:gd name="T6" fmla="*/ 72 w 108"/>
                <a:gd name="T7" fmla="*/ 0 h 186"/>
                <a:gd name="T8" fmla="*/ 72 w 108"/>
                <a:gd name="T9" fmla="*/ 1 h 186"/>
                <a:gd name="T10" fmla="*/ 71 w 108"/>
                <a:gd name="T11" fmla="*/ 0 h 186"/>
                <a:gd name="T12" fmla="*/ 35 w 108"/>
                <a:gd name="T13" fmla="*/ 0 h 186"/>
                <a:gd name="T14" fmla="*/ 35 w 108"/>
                <a:gd name="T15" fmla="*/ 1 h 186"/>
                <a:gd name="T16" fmla="*/ 35 w 108"/>
                <a:gd name="T17" fmla="*/ 0 h 186"/>
                <a:gd name="T18" fmla="*/ 31 w 108"/>
                <a:gd name="T19" fmla="*/ 0 h 186"/>
                <a:gd name="T20" fmla="*/ 22 w 108"/>
                <a:gd name="T21" fmla="*/ 7 h 186"/>
                <a:gd name="T22" fmla="*/ 1 w 108"/>
                <a:gd name="T23" fmla="*/ 73 h 186"/>
                <a:gd name="T24" fmla="*/ 1 w 108"/>
                <a:gd name="T25" fmla="*/ 78 h 186"/>
                <a:gd name="T26" fmla="*/ 6 w 108"/>
                <a:gd name="T27" fmla="*/ 81 h 186"/>
                <a:gd name="T28" fmla="*/ 10 w 108"/>
                <a:gd name="T29" fmla="*/ 81 h 186"/>
                <a:gd name="T30" fmla="*/ 18 w 108"/>
                <a:gd name="T31" fmla="*/ 74 h 186"/>
                <a:gd name="T32" fmla="*/ 28 w 108"/>
                <a:gd name="T33" fmla="*/ 45 h 186"/>
                <a:gd name="T34" fmla="*/ 28 w 108"/>
                <a:gd name="T35" fmla="*/ 61 h 186"/>
                <a:gd name="T36" fmla="*/ 8 w 108"/>
                <a:gd name="T37" fmla="*/ 93 h 186"/>
                <a:gd name="T38" fmla="*/ 8 w 108"/>
                <a:gd name="T39" fmla="*/ 98 h 186"/>
                <a:gd name="T40" fmla="*/ 12 w 108"/>
                <a:gd name="T41" fmla="*/ 102 h 186"/>
                <a:gd name="T42" fmla="*/ 30 w 108"/>
                <a:gd name="T43" fmla="*/ 106 h 186"/>
                <a:gd name="T44" fmla="*/ 30 w 108"/>
                <a:gd name="T45" fmla="*/ 177 h 186"/>
                <a:gd name="T46" fmla="*/ 39 w 108"/>
                <a:gd name="T47" fmla="*/ 186 h 186"/>
                <a:gd name="T48" fmla="*/ 42 w 108"/>
                <a:gd name="T49" fmla="*/ 186 h 186"/>
                <a:gd name="T50" fmla="*/ 51 w 108"/>
                <a:gd name="T51" fmla="*/ 177 h 186"/>
                <a:gd name="T52" fmla="*/ 51 w 108"/>
                <a:gd name="T53" fmla="*/ 112 h 186"/>
                <a:gd name="T54" fmla="*/ 54 w 108"/>
                <a:gd name="T55" fmla="*/ 112 h 186"/>
                <a:gd name="T56" fmla="*/ 57 w 108"/>
                <a:gd name="T57" fmla="*/ 111 h 186"/>
                <a:gd name="T58" fmla="*/ 57 w 108"/>
                <a:gd name="T59" fmla="*/ 177 h 186"/>
                <a:gd name="T60" fmla="*/ 67 w 108"/>
                <a:gd name="T61" fmla="*/ 186 h 186"/>
                <a:gd name="T62" fmla="*/ 69 w 108"/>
                <a:gd name="T63" fmla="*/ 186 h 186"/>
                <a:gd name="T64" fmla="*/ 79 w 108"/>
                <a:gd name="T65" fmla="*/ 177 h 186"/>
                <a:gd name="T66" fmla="*/ 79 w 108"/>
                <a:gd name="T67" fmla="*/ 106 h 186"/>
                <a:gd name="T68" fmla="*/ 95 w 108"/>
                <a:gd name="T69" fmla="*/ 102 h 186"/>
                <a:gd name="T70" fmla="*/ 99 w 108"/>
                <a:gd name="T71" fmla="*/ 98 h 186"/>
                <a:gd name="T72" fmla="*/ 99 w 108"/>
                <a:gd name="T73" fmla="*/ 93 h 186"/>
                <a:gd name="T74" fmla="*/ 79 w 108"/>
                <a:gd name="T75" fmla="*/ 61 h 186"/>
                <a:gd name="T76" fmla="*/ 79 w 108"/>
                <a:gd name="T77" fmla="*/ 44 h 186"/>
                <a:gd name="T78" fmla="*/ 89 w 108"/>
                <a:gd name="T79" fmla="*/ 74 h 186"/>
                <a:gd name="T80" fmla="*/ 98 w 108"/>
                <a:gd name="T81" fmla="*/ 81 h 186"/>
                <a:gd name="T82" fmla="*/ 101 w 108"/>
                <a:gd name="T83" fmla="*/ 81 h 186"/>
                <a:gd name="T84" fmla="*/ 106 w 108"/>
                <a:gd name="T85" fmla="*/ 78 h 186"/>
                <a:gd name="T86" fmla="*/ 107 w 108"/>
                <a:gd name="T87" fmla="*/ 7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86">
                  <a:moveTo>
                    <a:pt x="107" y="73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3"/>
                    <a:pt x="81" y="0"/>
                    <a:pt x="7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1"/>
                    <a:pt x="72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3" y="81"/>
                    <a:pt x="17" y="78"/>
                    <a:pt x="18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2"/>
                    <a:pt x="8" y="93"/>
                    <a:pt x="8" y="93"/>
                  </a:cubicBezTo>
                  <a:cubicBezTo>
                    <a:pt x="7" y="95"/>
                    <a:pt x="7" y="97"/>
                    <a:pt x="8" y="98"/>
                  </a:cubicBezTo>
                  <a:cubicBezTo>
                    <a:pt x="9" y="100"/>
                    <a:pt x="10" y="101"/>
                    <a:pt x="12" y="102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82"/>
                    <a:pt x="34" y="186"/>
                    <a:pt x="39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7" y="186"/>
                    <a:pt x="51" y="182"/>
                    <a:pt x="51" y="177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3" y="112"/>
                    <a:pt x="54" y="112"/>
                  </a:cubicBezTo>
                  <a:cubicBezTo>
                    <a:pt x="55" y="112"/>
                    <a:pt x="56" y="112"/>
                    <a:pt x="57" y="111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82"/>
                    <a:pt x="62" y="186"/>
                    <a:pt x="67" y="186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75" y="186"/>
                    <a:pt x="79" y="182"/>
                    <a:pt x="79" y="177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101"/>
                    <a:pt x="98" y="100"/>
                    <a:pt x="99" y="98"/>
                  </a:cubicBezTo>
                  <a:cubicBezTo>
                    <a:pt x="100" y="97"/>
                    <a:pt x="100" y="95"/>
                    <a:pt x="99" y="93"/>
                  </a:cubicBezTo>
                  <a:cubicBezTo>
                    <a:pt x="99" y="93"/>
                    <a:pt x="80" y="62"/>
                    <a:pt x="79" y="61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8"/>
                    <a:pt x="94" y="81"/>
                    <a:pt x="98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3" y="81"/>
                    <a:pt x="105" y="80"/>
                    <a:pt x="106" y="78"/>
                  </a:cubicBezTo>
                  <a:cubicBezTo>
                    <a:pt x="107" y="77"/>
                    <a:pt x="108" y="75"/>
                    <a:pt x="10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70308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3C08EBB9-23B7-B140-A8A9-764ABC2FA2A2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9212A28F-5C0E-6F42-8894-815840F70FDE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36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Eine elektronische Protokollführung ist </a:t>
            </a:r>
            <a:br>
              <a:rPr lang="de-DE" sz="1600" dirty="0"/>
            </a:br>
            <a:r>
              <a:rPr lang="de-DE" sz="1600" dirty="0"/>
              <a:t>nicht explizit vorgesehen.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Elektronische Protokollführung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60236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20:</a:t>
            </a:r>
          </a:p>
          <a:p>
            <a:r>
              <a:rPr lang="de-DE" sz="1600" dirty="0"/>
              <a:t>Möglichkeit der elektronischen </a:t>
            </a:r>
            <a:br>
              <a:rPr lang="de-DE" sz="1600" dirty="0"/>
            </a:br>
            <a:r>
              <a:rPr lang="de-DE" sz="1600" dirty="0"/>
              <a:t>Protokollführung ist vorgesehen.</a:t>
            </a:r>
          </a:p>
          <a:p>
            <a:r>
              <a:rPr lang="de-DE" sz="1600" dirty="0"/>
              <a:t>Sofern eine revisionssichere Ablage </a:t>
            </a:r>
            <a:br>
              <a:rPr lang="de-DE" sz="1600" dirty="0"/>
            </a:br>
            <a:r>
              <a:rPr lang="de-DE" sz="1600" dirty="0"/>
              <a:t>in elektronischer Form sichergestellt ist, </a:t>
            </a:r>
            <a:br>
              <a:rPr lang="de-DE" sz="1600" dirty="0"/>
            </a:br>
            <a:r>
              <a:rPr lang="de-DE" sz="1600" dirty="0"/>
              <a:t>bedarf es keiner Ablage in Papierform.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32350924-C46B-7C40-B1F4-C50C0FDC5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37" y="2004445"/>
            <a:ext cx="838688" cy="6182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34BE14B5-2E0B-D34E-9435-AC8457C7B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0" t="25947" r="39561" b="16960"/>
          <a:stretch/>
        </p:blipFill>
        <p:spPr>
          <a:xfrm>
            <a:off x="6178917" y="4309881"/>
            <a:ext cx="2312056" cy="1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9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F93E38-C660-F241-A275-ED2E515FAF03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2D1BDEA4-11F0-4C42-AEF3-6BFC6A4E546F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238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Nach § 22 VVG können Kirchengemeinden zu </a:t>
            </a:r>
            <a:br>
              <a:rPr lang="de-DE" sz="1600" dirty="0"/>
            </a:br>
            <a:r>
              <a:rPr lang="de-DE" sz="1600" dirty="0"/>
              <a:t>einem Verband zusammengeschlossen werden. </a:t>
            </a:r>
            <a:br>
              <a:rPr lang="de-DE" sz="1600" dirty="0"/>
            </a:br>
            <a:r>
              <a:rPr lang="de-DE" sz="1600" dirty="0"/>
              <a:t>Die Gemeindeverbände fungieren zur </a:t>
            </a:r>
            <a:br>
              <a:rPr lang="de-DE" sz="1600" dirty="0"/>
            </a:br>
            <a:r>
              <a:rPr lang="de-DE" sz="1600" dirty="0"/>
              <a:t>Unterstützung der Kirchengemeinden.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Gemeindeverbände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7553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Um den jeweiligen diözesanen Bedürfnissen </a:t>
            </a:r>
            <a:br>
              <a:rPr lang="de-DE" sz="1600" dirty="0"/>
            </a:br>
            <a:r>
              <a:rPr lang="de-DE" sz="1600" dirty="0"/>
              <a:t>und Gepflogenheiten gerecht zu werden, </a:t>
            </a:r>
            <a:br>
              <a:rPr lang="de-DE" sz="1600" dirty="0"/>
            </a:br>
            <a:r>
              <a:rPr lang="de-DE" sz="1600" dirty="0"/>
              <a:t>bilden die §§ 25 ff. einen rechtlichen Rahmen, </a:t>
            </a:r>
            <a:br>
              <a:rPr lang="de-DE" sz="1600" dirty="0"/>
            </a:br>
            <a:r>
              <a:rPr lang="de-DE" sz="1600" dirty="0"/>
              <a:t>welcher durch diözesane Regelungen </a:t>
            </a:r>
            <a:br>
              <a:rPr lang="de-DE" sz="1600" dirty="0"/>
            </a:br>
            <a:r>
              <a:rPr lang="de-DE" sz="1600" dirty="0"/>
              <a:t>konkretisiert werden kann.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B878B678-131A-B245-BD07-A4CA419F1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66" y="2130579"/>
            <a:ext cx="838688" cy="6182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61B8A532-8A24-3540-B278-06D77C188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6" t="24478" r="41023" b="39907"/>
          <a:stretch/>
        </p:blipFill>
        <p:spPr>
          <a:xfrm>
            <a:off x="6762750" y="3950489"/>
            <a:ext cx="914400" cy="19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136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458912"/>
            <a:ext cx="11301191" cy="460851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Das grundsätzliche Wahlsystem wird beibehalten.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Änderungen:</a:t>
            </a:r>
          </a:p>
          <a:p>
            <a:pPr marL="800100" lvl="1" indent="-285750">
              <a:buClr>
                <a:srgbClr val="919292"/>
              </a:buClr>
              <a:buFont typeface="Wingdings" pitchFamily="2" charset="2"/>
              <a:buChar char="§"/>
            </a:pPr>
            <a:r>
              <a:rPr lang="de-DE" sz="1600" dirty="0"/>
              <a:t>Fristen</a:t>
            </a:r>
          </a:p>
          <a:p>
            <a:pPr marL="800100" lvl="1" indent="-285750">
              <a:buClr>
                <a:srgbClr val="919292"/>
              </a:buClr>
              <a:buFont typeface="Wingdings" pitchFamily="2" charset="2"/>
              <a:buChar char="§"/>
            </a:pPr>
            <a:r>
              <a:rPr lang="de-DE" sz="1600" dirty="0"/>
              <a:t>Auf Wahlausschuss wird verzichtet</a:t>
            </a:r>
          </a:p>
          <a:p>
            <a:pPr marL="800100" lvl="1" indent="-285750">
              <a:buClr>
                <a:srgbClr val="919292"/>
              </a:buClr>
              <a:buFont typeface="Wingdings" pitchFamily="2" charset="2"/>
              <a:buChar char="§"/>
            </a:pPr>
            <a:r>
              <a:rPr lang="de-DE" sz="1600" dirty="0"/>
              <a:t>Die bisherigen Aufgaben des Wahlausschusses werden vom Wahlvorstand durchgeführt</a:t>
            </a:r>
          </a:p>
          <a:p>
            <a:pPr marL="800100" lvl="1" indent="-285750">
              <a:buClr>
                <a:srgbClr val="919292"/>
              </a:buClr>
              <a:buFont typeface="Wingdings" pitchFamily="2" charset="2"/>
              <a:buChar char="§"/>
            </a:pPr>
            <a:r>
              <a:rPr lang="de-DE" sz="1600" dirty="0"/>
              <a:t>Neben Stimmabgabe im Wahllokal ist eine Briefwahl vorgesehen</a:t>
            </a:r>
          </a:p>
          <a:p>
            <a:pPr marL="800100" lvl="1" indent="-285750">
              <a:buClr>
                <a:srgbClr val="919292"/>
              </a:buClr>
              <a:buFont typeface="Wingdings" pitchFamily="2" charset="2"/>
              <a:buChar char="§"/>
            </a:pPr>
            <a:r>
              <a:rPr lang="de-DE" sz="1600" dirty="0"/>
              <a:t>Möglichkeit für eine allgemeine Briefwahl sowie Online-Wahl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Wahlordnung nach KVVG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3BCDE8E-508A-AA4C-BB88-A28EA5EC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73" y="1869269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6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458912"/>
            <a:ext cx="5070565" cy="4608513"/>
          </a:xfrm>
        </p:spPr>
        <p:txBody>
          <a:bodyPr>
            <a:normAutofit/>
          </a:bodyPr>
          <a:lstStyle/>
          <a:p>
            <a:r>
              <a:rPr lang="de-DE" sz="1600" dirty="0"/>
              <a:t>Die Konsultationsphase sieht eine Beteiligung </a:t>
            </a:r>
            <a:br>
              <a:rPr lang="de-DE" sz="1600" dirty="0"/>
            </a:br>
            <a:r>
              <a:rPr lang="de-DE" sz="1600" dirty="0"/>
              <a:t>der Menschen vor Ort bewusst vor:</a:t>
            </a:r>
          </a:p>
          <a:p>
            <a:r>
              <a:rPr lang="de-DE" sz="1600" dirty="0"/>
              <a:t>Vom</a:t>
            </a:r>
            <a:r>
              <a:rPr lang="de-DE" sz="1600" b="1" dirty="0"/>
              <a:t> 4. April bis 30. September 2022</a:t>
            </a:r>
            <a:r>
              <a:rPr lang="de-DE" sz="1600" dirty="0"/>
              <a:t> haben Sie </a:t>
            </a:r>
            <a:br>
              <a:rPr lang="de-DE" sz="1600" dirty="0"/>
            </a:br>
            <a:r>
              <a:rPr lang="de-DE" sz="1600" dirty="0"/>
              <a:t>die Möglichkeit, den Entwurf zu lesen </a:t>
            </a:r>
            <a:br>
              <a:rPr lang="de-DE" sz="1600" dirty="0"/>
            </a:br>
            <a:r>
              <a:rPr lang="de-DE" sz="1600" dirty="0"/>
              <a:t>und Ihre Rückmeldung dazu zu geben.</a:t>
            </a:r>
          </a:p>
          <a:p>
            <a:r>
              <a:rPr lang="de-DE" sz="1600" dirty="0"/>
              <a:t>Für Ihre Fragen und Rückmeldungen wurde </a:t>
            </a:r>
            <a:br>
              <a:rPr lang="de-DE" sz="1600" dirty="0"/>
            </a:br>
            <a:r>
              <a:rPr lang="de-DE" sz="1600" dirty="0"/>
              <a:t>eine zentrale E-Mail-Adresse eingerichtet: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 err="1">
                <a:solidFill>
                  <a:srgbClr val="C00000"/>
                </a:solidFill>
              </a:rPr>
              <a:t>kvvg@erzbistum-paderborn.de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Rückmeldung erwünscht!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6001006-BC07-904E-B655-50B351522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560041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56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="" xmlns:a16="http://schemas.microsoft.com/office/drawing/2014/main" id="{DCA26043-F3C8-3F4F-A6B1-9F7EDD291425}"/>
              </a:ext>
            </a:extLst>
          </p:cNvPr>
          <p:cNvSpPr txBox="1">
            <a:spLocks/>
          </p:cNvSpPr>
          <p:nvPr/>
        </p:nvSpPr>
        <p:spPr>
          <a:xfrm>
            <a:off x="366238" y="361722"/>
            <a:ext cx="10178390" cy="94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636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8" name="Titel 5">
            <a:extLst>
              <a:ext uri="{FF2B5EF4-FFF2-40B4-BE49-F238E27FC236}">
                <a16:creationId xmlns="" xmlns:a16="http://schemas.microsoft.com/office/drawing/2014/main" id="{72AC66B1-0629-AD42-843F-AD8DAF1D151F}"/>
              </a:ext>
            </a:extLst>
          </p:cNvPr>
          <p:cNvSpPr txBox="1">
            <a:spLocks/>
          </p:cNvSpPr>
          <p:nvPr/>
        </p:nvSpPr>
        <p:spPr>
          <a:xfrm>
            <a:off x="1453414" y="1986858"/>
            <a:ext cx="10178389" cy="1124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636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3600" dirty="0"/>
              <a:t>Die wichtigsten Änderungen </a:t>
            </a:r>
          </a:p>
          <a:p>
            <a:pPr>
              <a:lnSpc>
                <a:spcPct val="100000"/>
              </a:lnSpc>
            </a:pPr>
            <a:r>
              <a:rPr lang="de-DE" sz="3600" dirty="0"/>
              <a:t>im Überblick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69CBB01-C70D-3949-A3E7-FC3A6816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4"/>
          <a:stretch/>
        </p:blipFill>
        <p:spPr>
          <a:xfrm>
            <a:off x="0" y="4041058"/>
            <a:ext cx="12192000" cy="28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9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F4875E57-3720-6643-8ECD-5476F2904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7"/>
          <a:stretch/>
        </p:blipFill>
        <p:spPr>
          <a:xfrm>
            <a:off x="0" y="-1"/>
            <a:ext cx="12192000" cy="4645743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00911082-38D6-4EAF-AD32-50D983368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076" y="760063"/>
            <a:ext cx="9182100" cy="597881"/>
          </a:xfrm>
        </p:spPr>
        <p:txBody>
          <a:bodyPr>
            <a:noAutofit/>
          </a:bodyPr>
          <a:lstStyle/>
          <a:p>
            <a:r>
              <a:rPr lang="de-DE" sz="4200" dirty="0"/>
              <a:t>Vielen Dank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261679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4742F291-2415-0242-93BF-2DFB7D226BF2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9E68D8CC-C940-214C-A312-31258BCB17CB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56228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8 Absatz 1 Satz 1:</a:t>
            </a:r>
          </a:p>
          <a:p>
            <a:r>
              <a:rPr lang="de-DE" sz="1600" dirty="0"/>
              <a:t>Sechs Jahre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Amtszeiten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107360" y="1356228"/>
            <a:ext cx="4988447" cy="4746659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8 Absatz 1:</a:t>
            </a:r>
          </a:p>
          <a:p>
            <a:r>
              <a:rPr lang="de-DE" sz="1600" dirty="0"/>
              <a:t>Vier Jahre</a:t>
            </a:r>
          </a:p>
          <a:p>
            <a:endParaRPr lang="de-DE" sz="1600" dirty="0"/>
          </a:p>
          <a:p>
            <a:r>
              <a:rPr lang="de-DE" sz="1600" dirty="0"/>
              <a:t>Die verkürzten Amtszeiten </a:t>
            </a:r>
            <a:br>
              <a:rPr lang="de-DE" sz="1600" dirty="0"/>
            </a:br>
            <a:r>
              <a:rPr lang="de-DE" sz="1600" dirty="0"/>
              <a:t>bieten mehr Flexibilität.</a:t>
            </a:r>
          </a:p>
          <a:p>
            <a:r>
              <a:rPr lang="de-DE" sz="1600" dirty="0"/>
              <a:t>Das Ehrenamt wandelt sich. </a:t>
            </a:r>
            <a:br>
              <a:rPr lang="de-DE" sz="1600" dirty="0"/>
            </a:br>
            <a:r>
              <a:rPr lang="de-DE" sz="1600" dirty="0"/>
              <a:t>Die Bereitschaft zu langfristigem </a:t>
            </a:r>
            <a:br>
              <a:rPr lang="de-DE" sz="1600" dirty="0"/>
            </a:br>
            <a:r>
              <a:rPr lang="de-DE" sz="1600" dirty="0"/>
              <a:t>Engagement nimmt ab.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BA647974-A0E0-9249-B6D3-174239097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5" y="2106495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8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0B64E269-2FD1-2543-B12C-757FADF4179D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6D16C5E4-BD01-424C-A3C2-6B29A64E07DA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967" y="1355579"/>
            <a:ext cx="4988447" cy="463369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8 Absatz 1 Satz 2:</a:t>
            </a:r>
          </a:p>
          <a:p>
            <a:r>
              <a:rPr lang="de-DE" sz="1600" dirty="0"/>
              <a:t>Von drei zu drei Jahren scheidet die Hälfte </a:t>
            </a:r>
            <a:br>
              <a:rPr lang="de-DE" sz="1600" dirty="0"/>
            </a:br>
            <a:r>
              <a:rPr lang="de-DE" sz="1600" dirty="0"/>
              <a:t>der gewählten Mitglieder aus.</a:t>
            </a:r>
          </a:p>
          <a:p>
            <a:r>
              <a:rPr lang="de-DE" sz="1600" dirty="0"/>
              <a:t>Dadurch muss alle drei Jahre eine KV-Wahl stattfinden.</a:t>
            </a:r>
            <a:br>
              <a:rPr lang="de-DE" sz="1600" dirty="0"/>
            </a:br>
            <a:endParaRPr lang="de-DE" sz="115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Hoher Arbeitsaufwand</a:t>
            </a:r>
          </a:p>
          <a:p>
            <a:r>
              <a:rPr lang="de-DE" sz="1600" dirty="0"/>
              <a:t>aber auch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Wissenstransfer und Kontinuität im Gremium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Rollierendes System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5580"/>
            <a:ext cx="4988447" cy="5168116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Das rollierende System ist </a:t>
            </a:r>
            <a:br>
              <a:rPr lang="de-DE" sz="1600" dirty="0"/>
            </a:br>
            <a:r>
              <a:rPr lang="de-DE" sz="1600" dirty="0"/>
              <a:t>nicht mehr vorgesehen.</a:t>
            </a:r>
          </a:p>
          <a:p>
            <a:r>
              <a:rPr lang="de-DE" sz="1600" dirty="0"/>
              <a:t>Vorbereitung und Durchführung der Wahlen </a:t>
            </a:r>
            <a:br>
              <a:rPr lang="de-DE" sz="1600" dirty="0"/>
            </a:br>
            <a:r>
              <a:rPr lang="de-DE" sz="1600" dirty="0"/>
              <a:t>würden bei verkürzten Amtszeiten </a:t>
            </a:r>
            <a:br>
              <a:rPr lang="de-DE" sz="1600" dirty="0"/>
            </a:br>
            <a:r>
              <a:rPr lang="de-DE" sz="1600" dirty="0"/>
              <a:t>zu fast dauerhafter Arbeitsbelastung </a:t>
            </a:r>
            <a:br>
              <a:rPr lang="de-DE" sz="1600" dirty="0"/>
            </a:br>
            <a:r>
              <a:rPr lang="de-DE" sz="1600" dirty="0"/>
              <a:t>der Verantwortlichen führen. </a:t>
            </a:r>
          </a:p>
          <a:p>
            <a:r>
              <a:rPr lang="de-DE" sz="1600" dirty="0"/>
              <a:t>Durch hauptamtliche Unterstützung des KV </a:t>
            </a:r>
            <a:br>
              <a:rPr lang="de-DE" sz="1600" dirty="0"/>
            </a:br>
            <a:r>
              <a:rPr lang="de-DE" sz="1600" dirty="0"/>
              <a:t>und moderne Protokollführung trotzdem </a:t>
            </a:r>
            <a:br>
              <a:rPr lang="de-DE" sz="1600" dirty="0"/>
            </a:br>
            <a:r>
              <a:rPr lang="de-DE" sz="1600" dirty="0"/>
              <a:t>kaum Erfahrungs- und Kontinuitätsverlust </a:t>
            </a:r>
            <a:br>
              <a:rPr lang="de-DE" sz="1600" dirty="0"/>
            </a:br>
            <a:r>
              <a:rPr lang="de-DE" sz="1600" dirty="0"/>
              <a:t>zu befürchten.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601A278-3A92-0249-B835-FBFBAF512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29" y="2016818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8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80F9F7D1-1459-3647-AF85-270A3396A991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246D6A13-3D4E-374C-9AA9-8D4C72E35C02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60563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3:</a:t>
            </a:r>
          </a:p>
          <a:p>
            <a:r>
              <a:rPr lang="de-DE" sz="1600" dirty="0"/>
              <a:t>Anzahl: Zahl der gewählten Mitglieder richtet sich nach der Seelenzahl der Kirchengemeinde.</a:t>
            </a:r>
          </a:p>
          <a:p>
            <a:r>
              <a:rPr lang="de-DE" sz="1600" dirty="0"/>
              <a:t>Ausnahmen sind nicht vorgesehen.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Zusammensetzung des KV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60562"/>
            <a:ext cx="4988447" cy="4585772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5:</a:t>
            </a:r>
          </a:p>
          <a:p>
            <a:r>
              <a:rPr lang="de-DE" sz="1600" dirty="0"/>
              <a:t>Anzahl: Flexiblere Handhabung</a:t>
            </a:r>
          </a:p>
          <a:p>
            <a:r>
              <a:rPr lang="de-DE" sz="1600" dirty="0"/>
              <a:t>(Erz-)Bistümer können Bedingungen </a:t>
            </a:r>
            <a:br>
              <a:rPr lang="de-DE" sz="1600" dirty="0"/>
            </a:br>
            <a:r>
              <a:rPr lang="de-DE" sz="1600" dirty="0"/>
              <a:t>auf örtliche Bedürfnisse und Ressourcen </a:t>
            </a:r>
            <a:br>
              <a:rPr lang="de-DE" sz="1600" dirty="0"/>
            </a:br>
            <a:r>
              <a:rPr lang="de-DE" sz="1600" dirty="0"/>
              <a:t>abstimmen.</a:t>
            </a:r>
          </a:p>
        </p:txBody>
      </p:sp>
      <p:sp>
        <p:nvSpPr>
          <p:cNvPr id="10" name="Freeform 59">
            <a:extLst>
              <a:ext uri="{FF2B5EF4-FFF2-40B4-BE49-F238E27FC236}">
                <a16:creationId xmlns="" xmlns:a16="http://schemas.microsoft.com/office/drawing/2014/main" id="{34E66430-E994-4243-BB47-7C4EF6BE50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39984" y="4364471"/>
            <a:ext cx="1564823" cy="1542720"/>
          </a:xfrm>
          <a:custGeom>
            <a:avLst/>
            <a:gdLst>
              <a:gd name="T0" fmla="*/ 247 w 596"/>
              <a:gd name="T1" fmla="*/ 198 h 588"/>
              <a:gd name="T2" fmla="*/ 156 w 596"/>
              <a:gd name="T3" fmla="*/ 198 h 588"/>
              <a:gd name="T4" fmla="*/ 300 w 596"/>
              <a:gd name="T5" fmla="*/ 205 h 588"/>
              <a:gd name="T6" fmla="*/ 300 w 596"/>
              <a:gd name="T7" fmla="*/ 295 h 588"/>
              <a:gd name="T8" fmla="*/ 300 w 596"/>
              <a:gd name="T9" fmla="*/ 205 h 588"/>
              <a:gd name="T10" fmla="*/ 358 w 596"/>
              <a:gd name="T11" fmla="*/ 320 h 588"/>
              <a:gd name="T12" fmla="*/ 301 w 596"/>
              <a:gd name="T13" fmla="*/ 588 h 588"/>
              <a:gd name="T14" fmla="*/ 262 w 596"/>
              <a:gd name="T15" fmla="*/ 582 h 588"/>
              <a:gd name="T16" fmla="*/ 258 w 596"/>
              <a:gd name="T17" fmla="*/ 308 h 588"/>
              <a:gd name="T18" fmla="*/ 300 w 596"/>
              <a:gd name="T19" fmla="*/ 91 h 588"/>
              <a:gd name="T20" fmla="*/ 300 w 596"/>
              <a:gd name="T21" fmla="*/ 0 h 588"/>
              <a:gd name="T22" fmla="*/ 300 w 596"/>
              <a:gd name="T23" fmla="*/ 91 h 588"/>
              <a:gd name="T24" fmla="*/ 399 w 596"/>
              <a:gd name="T25" fmla="*/ 133 h 588"/>
              <a:gd name="T26" fmla="*/ 445 w 596"/>
              <a:gd name="T27" fmla="*/ 104 h 588"/>
              <a:gd name="T28" fmla="*/ 354 w 596"/>
              <a:gd name="T29" fmla="*/ 104 h 588"/>
              <a:gd name="T30" fmla="*/ 462 w 596"/>
              <a:gd name="T31" fmla="*/ 181 h 588"/>
              <a:gd name="T32" fmla="*/ 544 w 596"/>
              <a:gd name="T33" fmla="*/ 154 h 588"/>
              <a:gd name="T34" fmla="*/ 454 w 596"/>
              <a:gd name="T35" fmla="*/ 154 h 588"/>
              <a:gd name="T36" fmla="*/ 462 w 596"/>
              <a:gd name="T37" fmla="*/ 181 h 588"/>
              <a:gd name="T38" fmla="*/ 557 w 596"/>
              <a:gd name="T39" fmla="*/ 224 h 588"/>
              <a:gd name="T40" fmla="*/ 463 w 596"/>
              <a:gd name="T41" fmla="*/ 213 h 588"/>
              <a:gd name="T42" fmla="*/ 476 w 596"/>
              <a:gd name="T43" fmla="*/ 262 h 588"/>
              <a:gd name="T44" fmla="*/ 461 w 596"/>
              <a:gd name="T45" fmla="*/ 487 h 588"/>
              <a:gd name="T46" fmla="*/ 500 w 596"/>
              <a:gd name="T47" fmla="*/ 492 h 588"/>
              <a:gd name="T48" fmla="*/ 549 w 596"/>
              <a:gd name="T49" fmla="*/ 311 h 588"/>
              <a:gd name="T50" fmla="*/ 575 w 596"/>
              <a:gd name="T51" fmla="*/ 357 h 588"/>
              <a:gd name="T52" fmla="*/ 594 w 596"/>
              <a:gd name="T53" fmla="*/ 352 h 588"/>
              <a:gd name="T54" fmla="*/ 173 w 596"/>
              <a:gd name="T55" fmla="*/ 139 h 588"/>
              <a:gd name="T56" fmla="*/ 230 w 596"/>
              <a:gd name="T57" fmla="*/ 139 h 588"/>
              <a:gd name="T58" fmla="*/ 202 w 596"/>
              <a:gd name="T59" fmla="*/ 59 h 588"/>
              <a:gd name="T60" fmla="*/ 173 w 596"/>
              <a:gd name="T61" fmla="*/ 139 h 588"/>
              <a:gd name="T62" fmla="*/ 142 w 596"/>
              <a:gd name="T63" fmla="*/ 154 h 588"/>
              <a:gd name="T64" fmla="*/ 52 w 596"/>
              <a:gd name="T65" fmla="*/ 154 h 588"/>
              <a:gd name="T66" fmla="*/ 125 w 596"/>
              <a:gd name="T67" fmla="*/ 262 h 588"/>
              <a:gd name="T68" fmla="*/ 138 w 596"/>
              <a:gd name="T69" fmla="*/ 213 h 588"/>
              <a:gd name="T70" fmla="*/ 39 w 596"/>
              <a:gd name="T71" fmla="*/ 224 h 588"/>
              <a:gd name="T72" fmla="*/ 2 w 596"/>
              <a:gd name="T73" fmla="*/ 352 h 588"/>
              <a:gd name="T74" fmla="*/ 21 w 596"/>
              <a:gd name="T75" fmla="*/ 357 h 588"/>
              <a:gd name="T76" fmla="*/ 47 w 596"/>
              <a:gd name="T77" fmla="*/ 312 h 588"/>
              <a:gd name="T78" fmla="*/ 92 w 596"/>
              <a:gd name="T79" fmla="*/ 492 h 588"/>
              <a:gd name="T80" fmla="*/ 135 w 596"/>
              <a:gd name="T81" fmla="*/ 487 h 588"/>
              <a:gd name="T82" fmla="*/ 125 w 596"/>
              <a:gd name="T83" fmla="*/ 262 h 588"/>
              <a:gd name="T84" fmla="*/ 445 w 596"/>
              <a:gd name="T85" fmla="*/ 198 h 588"/>
              <a:gd name="T86" fmla="*/ 354 w 596"/>
              <a:gd name="T87" fmla="*/ 198 h 588"/>
              <a:gd name="T88" fmla="*/ 457 w 596"/>
              <a:gd name="T89" fmla="*/ 268 h 588"/>
              <a:gd name="T90" fmla="*/ 365 w 596"/>
              <a:gd name="T91" fmla="*/ 256 h 588"/>
              <a:gd name="T92" fmla="*/ 377 w 596"/>
              <a:gd name="T93" fmla="*/ 314 h 588"/>
              <a:gd name="T94" fmla="*/ 395 w 596"/>
              <a:gd name="T95" fmla="*/ 536 h 588"/>
              <a:gd name="T96" fmla="*/ 437 w 596"/>
              <a:gd name="T97" fmla="*/ 530 h 588"/>
              <a:gd name="T98" fmla="*/ 223 w 596"/>
              <a:gd name="T99" fmla="*/ 314 h 588"/>
              <a:gd name="T100" fmla="*/ 235 w 596"/>
              <a:gd name="T101" fmla="*/ 256 h 588"/>
              <a:gd name="T102" fmla="*/ 144 w 596"/>
              <a:gd name="T103" fmla="*/ 268 h 588"/>
              <a:gd name="T104" fmla="*/ 197 w 596"/>
              <a:gd name="T105" fmla="*/ 536 h 588"/>
              <a:gd name="T106" fmla="*/ 239 w 596"/>
              <a:gd name="T107" fmla="*/ 531 h 588"/>
              <a:gd name="T108" fmla="*/ 277 w 596"/>
              <a:gd name="T109" fmla="*/ 189 h 588"/>
              <a:gd name="T110" fmla="*/ 323 w 596"/>
              <a:gd name="T111" fmla="*/ 189 h 588"/>
              <a:gd name="T112" fmla="*/ 300 w 596"/>
              <a:gd name="T113" fmla="*/ 105 h 588"/>
              <a:gd name="T114" fmla="*/ 277 w 596"/>
              <a:gd name="T115" fmla="*/ 189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6" h="588">
                <a:moveTo>
                  <a:pt x="202" y="153"/>
                </a:moveTo>
                <a:cubicBezTo>
                  <a:pt x="227" y="153"/>
                  <a:pt x="247" y="173"/>
                  <a:pt x="247" y="198"/>
                </a:cubicBezTo>
                <a:cubicBezTo>
                  <a:pt x="247" y="223"/>
                  <a:pt x="227" y="243"/>
                  <a:pt x="202" y="243"/>
                </a:cubicBezTo>
                <a:cubicBezTo>
                  <a:pt x="177" y="243"/>
                  <a:pt x="156" y="223"/>
                  <a:pt x="156" y="198"/>
                </a:cubicBezTo>
                <a:cubicBezTo>
                  <a:pt x="156" y="173"/>
                  <a:pt x="177" y="153"/>
                  <a:pt x="202" y="153"/>
                </a:cubicBezTo>
                <a:moveTo>
                  <a:pt x="300" y="205"/>
                </a:moveTo>
                <a:cubicBezTo>
                  <a:pt x="325" y="205"/>
                  <a:pt x="346" y="225"/>
                  <a:pt x="346" y="250"/>
                </a:cubicBezTo>
                <a:cubicBezTo>
                  <a:pt x="346" y="275"/>
                  <a:pt x="325" y="295"/>
                  <a:pt x="300" y="295"/>
                </a:cubicBezTo>
                <a:cubicBezTo>
                  <a:pt x="275" y="295"/>
                  <a:pt x="255" y="275"/>
                  <a:pt x="255" y="250"/>
                </a:cubicBezTo>
                <a:cubicBezTo>
                  <a:pt x="255" y="225"/>
                  <a:pt x="275" y="205"/>
                  <a:pt x="300" y="205"/>
                </a:cubicBezTo>
                <a:moveTo>
                  <a:pt x="343" y="308"/>
                </a:moveTo>
                <a:cubicBezTo>
                  <a:pt x="349" y="308"/>
                  <a:pt x="356" y="313"/>
                  <a:pt x="358" y="320"/>
                </a:cubicBezTo>
                <a:cubicBezTo>
                  <a:pt x="338" y="582"/>
                  <a:pt x="338" y="582"/>
                  <a:pt x="338" y="582"/>
                </a:cubicBezTo>
                <a:cubicBezTo>
                  <a:pt x="338" y="582"/>
                  <a:pt x="337" y="587"/>
                  <a:pt x="301" y="588"/>
                </a:cubicBezTo>
                <a:cubicBezTo>
                  <a:pt x="299" y="588"/>
                  <a:pt x="297" y="588"/>
                  <a:pt x="296" y="588"/>
                </a:cubicBezTo>
                <a:cubicBezTo>
                  <a:pt x="265" y="588"/>
                  <a:pt x="262" y="582"/>
                  <a:pt x="262" y="582"/>
                </a:cubicBezTo>
                <a:cubicBezTo>
                  <a:pt x="242" y="320"/>
                  <a:pt x="242" y="320"/>
                  <a:pt x="242" y="320"/>
                </a:cubicBezTo>
                <a:cubicBezTo>
                  <a:pt x="244" y="313"/>
                  <a:pt x="251" y="308"/>
                  <a:pt x="258" y="308"/>
                </a:cubicBezTo>
                <a:cubicBezTo>
                  <a:pt x="343" y="308"/>
                  <a:pt x="343" y="308"/>
                  <a:pt x="343" y="308"/>
                </a:cubicBezTo>
                <a:moveTo>
                  <a:pt x="300" y="91"/>
                </a:moveTo>
                <a:cubicBezTo>
                  <a:pt x="325" y="91"/>
                  <a:pt x="346" y="71"/>
                  <a:pt x="346" y="46"/>
                </a:cubicBezTo>
                <a:cubicBezTo>
                  <a:pt x="346" y="21"/>
                  <a:pt x="325" y="0"/>
                  <a:pt x="300" y="0"/>
                </a:cubicBezTo>
                <a:cubicBezTo>
                  <a:pt x="275" y="0"/>
                  <a:pt x="255" y="21"/>
                  <a:pt x="255" y="46"/>
                </a:cubicBezTo>
                <a:cubicBezTo>
                  <a:pt x="255" y="71"/>
                  <a:pt x="275" y="91"/>
                  <a:pt x="300" y="91"/>
                </a:cubicBezTo>
                <a:close/>
                <a:moveTo>
                  <a:pt x="371" y="139"/>
                </a:moveTo>
                <a:cubicBezTo>
                  <a:pt x="379" y="135"/>
                  <a:pt x="389" y="133"/>
                  <a:pt x="399" y="133"/>
                </a:cubicBezTo>
                <a:cubicBezTo>
                  <a:pt x="410" y="133"/>
                  <a:pt x="419" y="135"/>
                  <a:pt x="428" y="139"/>
                </a:cubicBezTo>
                <a:cubicBezTo>
                  <a:pt x="438" y="131"/>
                  <a:pt x="445" y="118"/>
                  <a:pt x="445" y="104"/>
                </a:cubicBezTo>
                <a:cubicBezTo>
                  <a:pt x="445" y="79"/>
                  <a:pt x="424" y="59"/>
                  <a:pt x="399" y="59"/>
                </a:cubicBezTo>
                <a:cubicBezTo>
                  <a:pt x="374" y="59"/>
                  <a:pt x="354" y="79"/>
                  <a:pt x="354" y="104"/>
                </a:cubicBezTo>
                <a:cubicBezTo>
                  <a:pt x="354" y="118"/>
                  <a:pt x="360" y="131"/>
                  <a:pt x="371" y="139"/>
                </a:cubicBezTo>
                <a:close/>
                <a:moveTo>
                  <a:pt x="462" y="181"/>
                </a:moveTo>
                <a:cubicBezTo>
                  <a:pt x="470" y="192"/>
                  <a:pt x="484" y="200"/>
                  <a:pt x="499" y="200"/>
                </a:cubicBezTo>
                <a:cubicBezTo>
                  <a:pt x="524" y="200"/>
                  <a:pt x="544" y="179"/>
                  <a:pt x="544" y="154"/>
                </a:cubicBezTo>
                <a:cubicBezTo>
                  <a:pt x="544" y="129"/>
                  <a:pt x="524" y="109"/>
                  <a:pt x="499" y="109"/>
                </a:cubicBezTo>
                <a:cubicBezTo>
                  <a:pt x="474" y="109"/>
                  <a:pt x="454" y="129"/>
                  <a:pt x="454" y="154"/>
                </a:cubicBezTo>
                <a:cubicBezTo>
                  <a:pt x="454" y="158"/>
                  <a:pt x="454" y="161"/>
                  <a:pt x="455" y="164"/>
                </a:cubicBezTo>
                <a:cubicBezTo>
                  <a:pt x="458" y="169"/>
                  <a:pt x="460" y="175"/>
                  <a:pt x="462" y="181"/>
                </a:cubicBezTo>
                <a:close/>
                <a:moveTo>
                  <a:pt x="595" y="343"/>
                </a:moveTo>
                <a:cubicBezTo>
                  <a:pt x="557" y="224"/>
                  <a:pt x="557" y="224"/>
                  <a:pt x="557" y="224"/>
                </a:cubicBezTo>
                <a:cubicBezTo>
                  <a:pt x="555" y="218"/>
                  <a:pt x="548" y="213"/>
                  <a:pt x="541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1" y="222"/>
                  <a:pt x="457" y="230"/>
                  <a:pt x="451" y="238"/>
                </a:cubicBezTo>
                <a:cubicBezTo>
                  <a:pt x="463" y="241"/>
                  <a:pt x="473" y="250"/>
                  <a:pt x="476" y="262"/>
                </a:cubicBezTo>
                <a:cubicBezTo>
                  <a:pt x="461" y="478"/>
                  <a:pt x="461" y="478"/>
                  <a:pt x="461" y="478"/>
                </a:cubicBezTo>
                <a:cubicBezTo>
                  <a:pt x="461" y="487"/>
                  <a:pt x="461" y="487"/>
                  <a:pt x="461" y="487"/>
                </a:cubicBezTo>
                <a:cubicBezTo>
                  <a:pt x="461" y="487"/>
                  <a:pt x="464" y="492"/>
                  <a:pt x="495" y="492"/>
                </a:cubicBezTo>
                <a:cubicBezTo>
                  <a:pt x="496" y="492"/>
                  <a:pt x="498" y="492"/>
                  <a:pt x="500" y="492"/>
                </a:cubicBezTo>
                <a:cubicBezTo>
                  <a:pt x="536" y="491"/>
                  <a:pt x="537" y="487"/>
                  <a:pt x="537" y="487"/>
                </a:cubicBezTo>
                <a:cubicBezTo>
                  <a:pt x="549" y="311"/>
                  <a:pt x="549" y="311"/>
                  <a:pt x="549" y="311"/>
                </a:cubicBezTo>
                <a:cubicBezTo>
                  <a:pt x="560" y="345"/>
                  <a:pt x="560" y="345"/>
                  <a:pt x="560" y="345"/>
                </a:cubicBezTo>
                <a:cubicBezTo>
                  <a:pt x="562" y="352"/>
                  <a:pt x="569" y="357"/>
                  <a:pt x="575" y="357"/>
                </a:cubicBezTo>
                <a:cubicBezTo>
                  <a:pt x="585" y="357"/>
                  <a:pt x="585" y="357"/>
                  <a:pt x="585" y="357"/>
                </a:cubicBezTo>
                <a:cubicBezTo>
                  <a:pt x="589" y="357"/>
                  <a:pt x="592" y="355"/>
                  <a:pt x="594" y="352"/>
                </a:cubicBezTo>
                <a:cubicBezTo>
                  <a:pt x="596" y="350"/>
                  <a:pt x="596" y="346"/>
                  <a:pt x="595" y="343"/>
                </a:cubicBezTo>
                <a:close/>
                <a:moveTo>
                  <a:pt x="173" y="139"/>
                </a:moveTo>
                <a:cubicBezTo>
                  <a:pt x="182" y="135"/>
                  <a:pt x="191" y="133"/>
                  <a:pt x="202" y="133"/>
                </a:cubicBezTo>
                <a:cubicBezTo>
                  <a:pt x="212" y="133"/>
                  <a:pt x="222" y="135"/>
                  <a:pt x="230" y="139"/>
                </a:cubicBezTo>
                <a:cubicBezTo>
                  <a:pt x="241" y="131"/>
                  <a:pt x="247" y="118"/>
                  <a:pt x="247" y="104"/>
                </a:cubicBezTo>
                <a:cubicBezTo>
                  <a:pt x="247" y="79"/>
                  <a:pt x="227" y="59"/>
                  <a:pt x="202" y="59"/>
                </a:cubicBezTo>
                <a:cubicBezTo>
                  <a:pt x="177" y="59"/>
                  <a:pt x="156" y="79"/>
                  <a:pt x="156" y="104"/>
                </a:cubicBezTo>
                <a:cubicBezTo>
                  <a:pt x="156" y="118"/>
                  <a:pt x="163" y="131"/>
                  <a:pt x="173" y="139"/>
                </a:cubicBezTo>
                <a:close/>
                <a:moveTo>
                  <a:pt x="97" y="200"/>
                </a:moveTo>
                <a:cubicBezTo>
                  <a:pt x="122" y="200"/>
                  <a:pt x="142" y="179"/>
                  <a:pt x="142" y="154"/>
                </a:cubicBezTo>
                <a:cubicBezTo>
                  <a:pt x="142" y="129"/>
                  <a:pt x="122" y="109"/>
                  <a:pt x="97" y="109"/>
                </a:cubicBezTo>
                <a:cubicBezTo>
                  <a:pt x="72" y="109"/>
                  <a:pt x="52" y="129"/>
                  <a:pt x="52" y="154"/>
                </a:cubicBezTo>
                <a:cubicBezTo>
                  <a:pt x="52" y="179"/>
                  <a:pt x="72" y="200"/>
                  <a:pt x="97" y="200"/>
                </a:cubicBezTo>
                <a:close/>
                <a:moveTo>
                  <a:pt x="125" y="262"/>
                </a:moveTo>
                <a:cubicBezTo>
                  <a:pt x="128" y="250"/>
                  <a:pt x="138" y="241"/>
                  <a:pt x="150" y="238"/>
                </a:cubicBezTo>
                <a:cubicBezTo>
                  <a:pt x="144" y="230"/>
                  <a:pt x="140" y="222"/>
                  <a:pt x="138" y="213"/>
                </a:cubicBezTo>
                <a:cubicBezTo>
                  <a:pt x="55" y="213"/>
                  <a:pt x="55" y="213"/>
                  <a:pt x="55" y="213"/>
                </a:cubicBezTo>
                <a:cubicBezTo>
                  <a:pt x="48" y="213"/>
                  <a:pt x="41" y="218"/>
                  <a:pt x="39" y="224"/>
                </a:cubicBezTo>
                <a:cubicBezTo>
                  <a:pt x="1" y="343"/>
                  <a:pt x="1" y="343"/>
                  <a:pt x="1" y="343"/>
                </a:cubicBezTo>
                <a:cubicBezTo>
                  <a:pt x="0" y="346"/>
                  <a:pt x="0" y="350"/>
                  <a:pt x="2" y="352"/>
                </a:cubicBezTo>
                <a:cubicBezTo>
                  <a:pt x="4" y="355"/>
                  <a:pt x="7" y="357"/>
                  <a:pt x="11" y="357"/>
                </a:cubicBezTo>
                <a:cubicBezTo>
                  <a:pt x="21" y="357"/>
                  <a:pt x="21" y="357"/>
                  <a:pt x="21" y="357"/>
                </a:cubicBezTo>
                <a:cubicBezTo>
                  <a:pt x="27" y="357"/>
                  <a:pt x="34" y="352"/>
                  <a:pt x="36" y="345"/>
                </a:cubicBezTo>
                <a:cubicBezTo>
                  <a:pt x="47" y="312"/>
                  <a:pt x="47" y="312"/>
                  <a:pt x="47" y="312"/>
                </a:cubicBezTo>
                <a:cubicBezTo>
                  <a:pt x="59" y="487"/>
                  <a:pt x="59" y="487"/>
                  <a:pt x="59" y="487"/>
                </a:cubicBezTo>
                <a:cubicBezTo>
                  <a:pt x="59" y="487"/>
                  <a:pt x="62" y="492"/>
                  <a:pt x="92" y="492"/>
                </a:cubicBezTo>
                <a:cubicBezTo>
                  <a:pt x="94" y="492"/>
                  <a:pt x="96" y="492"/>
                  <a:pt x="98" y="492"/>
                </a:cubicBezTo>
                <a:cubicBezTo>
                  <a:pt x="134" y="491"/>
                  <a:pt x="135" y="487"/>
                  <a:pt x="135" y="487"/>
                </a:cubicBezTo>
                <a:cubicBezTo>
                  <a:pt x="138" y="441"/>
                  <a:pt x="138" y="441"/>
                  <a:pt x="138" y="441"/>
                </a:cubicBezTo>
                <a:lnTo>
                  <a:pt x="125" y="262"/>
                </a:lnTo>
                <a:close/>
                <a:moveTo>
                  <a:pt x="399" y="243"/>
                </a:moveTo>
                <a:cubicBezTo>
                  <a:pt x="424" y="243"/>
                  <a:pt x="445" y="223"/>
                  <a:pt x="445" y="198"/>
                </a:cubicBezTo>
                <a:cubicBezTo>
                  <a:pt x="445" y="173"/>
                  <a:pt x="424" y="153"/>
                  <a:pt x="399" y="153"/>
                </a:cubicBezTo>
                <a:cubicBezTo>
                  <a:pt x="374" y="153"/>
                  <a:pt x="354" y="173"/>
                  <a:pt x="354" y="198"/>
                </a:cubicBezTo>
                <a:cubicBezTo>
                  <a:pt x="354" y="223"/>
                  <a:pt x="374" y="243"/>
                  <a:pt x="399" y="243"/>
                </a:cubicBezTo>
                <a:close/>
                <a:moveTo>
                  <a:pt x="457" y="268"/>
                </a:moveTo>
                <a:cubicBezTo>
                  <a:pt x="455" y="261"/>
                  <a:pt x="448" y="256"/>
                  <a:pt x="442" y="256"/>
                </a:cubicBezTo>
                <a:cubicBezTo>
                  <a:pt x="365" y="256"/>
                  <a:pt x="365" y="256"/>
                  <a:pt x="365" y="256"/>
                </a:cubicBezTo>
                <a:cubicBezTo>
                  <a:pt x="364" y="269"/>
                  <a:pt x="359" y="280"/>
                  <a:pt x="352" y="290"/>
                </a:cubicBezTo>
                <a:cubicBezTo>
                  <a:pt x="364" y="293"/>
                  <a:pt x="373" y="302"/>
                  <a:pt x="377" y="314"/>
                </a:cubicBezTo>
                <a:cubicBezTo>
                  <a:pt x="362" y="530"/>
                  <a:pt x="362" y="530"/>
                  <a:pt x="362" y="530"/>
                </a:cubicBezTo>
                <a:cubicBezTo>
                  <a:pt x="362" y="531"/>
                  <a:pt x="366" y="536"/>
                  <a:pt x="395" y="536"/>
                </a:cubicBezTo>
                <a:cubicBezTo>
                  <a:pt x="396" y="536"/>
                  <a:pt x="398" y="536"/>
                  <a:pt x="400" y="536"/>
                </a:cubicBezTo>
                <a:cubicBezTo>
                  <a:pt x="436" y="535"/>
                  <a:pt x="437" y="530"/>
                  <a:pt x="437" y="530"/>
                </a:cubicBezTo>
                <a:lnTo>
                  <a:pt x="457" y="268"/>
                </a:lnTo>
                <a:close/>
                <a:moveTo>
                  <a:pt x="223" y="314"/>
                </a:moveTo>
                <a:cubicBezTo>
                  <a:pt x="227" y="302"/>
                  <a:pt x="237" y="293"/>
                  <a:pt x="248" y="290"/>
                </a:cubicBezTo>
                <a:cubicBezTo>
                  <a:pt x="241" y="280"/>
                  <a:pt x="236" y="269"/>
                  <a:pt x="235" y="256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3" y="256"/>
                  <a:pt x="146" y="261"/>
                  <a:pt x="144" y="268"/>
                </a:cubicBezTo>
                <a:cubicBezTo>
                  <a:pt x="164" y="530"/>
                  <a:pt x="164" y="530"/>
                  <a:pt x="164" y="530"/>
                </a:cubicBezTo>
                <a:cubicBezTo>
                  <a:pt x="164" y="530"/>
                  <a:pt x="166" y="536"/>
                  <a:pt x="197" y="536"/>
                </a:cubicBezTo>
                <a:cubicBezTo>
                  <a:pt x="199" y="536"/>
                  <a:pt x="201" y="536"/>
                  <a:pt x="203" y="536"/>
                </a:cubicBezTo>
                <a:cubicBezTo>
                  <a:pt x="230" y="535"/>
                  <a:pt x="237" y="532"/>
                  <a:pt x="239" y="531"/>
                </a:cubicBezTo>
                <a:lnTo>
                  <a:pt x="223" y="314"/>
                </a:lnTo>
                <a:close/>
                <a:moveTo>
                  <a:pt x="277" y="189"/>
                </a:moveTo>
                <a:cubicBezTo>
                  <a:pt x="284" y="186"/>
                  <a:pt x="292" y="185"/>
                  <a:pt x="300" y="185"/>
                </a:cubicBezTo>
                <a:cubicBezTo>
                  <a:pt x="308" y="185"/>
                  <a:pt x="316" y="186"/>
                  <a:pt x="323" y="189"/>
                </a:cubicBezTo>
                <a:cubicBezTo>
                  <a:pt x="336" y="181"/>
                  <a:pt x="346" y="167"/>
                  <a:pt x="346" y="150"/>
                </a:cubicBezTo>
                <a:cubicBezTo>
                  <a:pt x="346" y="125"/>
                  <a:pt x="325" y="105"/>
                  <a:pt x="300" y="105"/>
                </a:cubicBezTo>
                <a:cubicBezTo>
                  <a:pt x="275" y="105"/>
                  <a:pt x="255" y="125"/>
                  <a:pt x="255" y="150"/>
                </a:cubicBezTo>
                <a:cubicBezTo>
                  <a:pt x="255" y="167"/>
                  <a:pt x="264" y="181"/>
                  <a:pt x="277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de-DE" sz="1633" dirty="0">
              <a:solidFill>
                <a:srgbClr val="636362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2D5A81F-B3C3-9640-974D-50FF72228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19" y="2244344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2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169C9CFB-3A2B-8A4C-9336-DE7235CF2465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7ADD3A96-0D18-8249-8B77-BA360B7F3B22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55898"/>
            <a:ext cx="4988447" cy="46046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2:</a:t>
            </a:r>
          </a:p>
          <a:p>
            <a:r>
              <a:rPr lang="de-DE" sz="1600" dirty="0"/>
              <a:t>Rollen: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Pfarrer (Pfarrverwalter / Pfarrverweser ebenfalls erfasst) = Vorsitzender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Gewählte Mitglieder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Aufgrund besonderen Rechtstitels Berechtigte 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Ggf. weitere Seelsorgegeistliche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Zusammensetzung des KV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5898"/>
            <a:ext cx="5642113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5: </a:t>
            </a:r>
          </a:p>
          <a:p>
            <a:r>
              <a:rPr lang="de-DE" sz="1600" dirty="0"/>
              <a:t>Rollen: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Pfarrer (Pfarrverwalter/Pfarrverweser </a:t>
            </a:r>
            <a:br>
              <a:rPr lang="de-DE" sz="1600" dirty="0"/>
            </a:br>
            <a:r>
              <a:rPr lang="de-DE" sz="1600" dirty="0"/>
              <a:t>ebenfalls erfasst) = Vorsitzender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Mindestens fünf gewählte Mitglieder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Mindestens eine vom PGR/GPGR </a:t>
            </a:r>
            <a:br>
              <a:rPr lang="de-DE" sz="1600" dirty="0"/>
            </a:br>
            <a:r>
              <a:rPr lang="de-DE" sz="1600" dirty="0"/>
              <a:t>aus seinen Reihen gewählte Person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Aufgrund besonderen Rechtstitels Berechtigte </a:t>
            </a:r>
            <a:br>
              <a:rPr lang="de-DE" sz="1600" dirty="0"/>
            </a:br>
            <a:r>
              <a:rPr lang="de-DE" sz="1600" dirty="0"/>
              <a:t>nicht mehr im KV vorgesehen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Erstmals: PGR-/GPGR-Mitglieder nicht mehr nur Gast, Notwendigkeit der Entsendung wird festgeschrieben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35FE9A0-8534-8446-8C7F-36018878F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82" y="5774736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3756770D-CC40-224B-872E-2BCD1618241E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917522D6-23D4-FC4C-96EF-9F6CBE7030CA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F5FA255-589C-F942-AFB0-79C3A9B78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39" y="2598199"/>
            <a:ext cx="838688" cy="618264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58264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Die Rolle ist in Paderborn seit 2005 über </a:t>
            </a:r>
            <a:br>
              <a:rPr lang="de-DE" sz="1600" dirty="0"/>
            </a:br>
            <a:r>
              <a:rPr lang="de-DE" sz="1600" dirty="0"/>
              <a:t>Artikel 2a der Geschäftsanweisung vorgesehen.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Geschäftsführender Vorsitz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9857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6 Absätze 3 bis 6:</a:t>
            </a:r>
          </a:p>
          <a:p>
            <a:r>
              <a:rPr lang="de-DE" sz="1600" dirty="0"/>
              <a:t>Diese in einigen (Erz-)Diözesen bewährte Rolle </a:t>
            </a:r>
            <a:br>
              <a:rPr lang="de-DE" sz="1600" dirty="0"/>
            </a:br>
            <a:r>
              <a:rPr lang="de-DE" sz="1600" dirty="0"/>
              <a:t>wird nun flächendeckend in das Gesetz eingeführt </a:t>
            </a:r>
            <a:br>
              <a:rPr lang="de-DE" sz="1600" dirty="0"/>
            </a:br>
            <a:r>
              <a:rPr lang="de-DE" sz="1600" dirty="0"/>
              <a:t>und so in allen (Erz-)Diözesen ermöglicht. </a:t>
            </a:r>
          </a:p>
          <a:p>
            <a:r>
              <a:rPr lang="de-DE" sz="1600" dirty="0"/>
              <a:t>Entlastung des Pfarrers durch die ständige </a:t>
            </a:r>
            <a:br>
              <a:rPr lang="de-DE" sz="1600" dirty="0"/>
            </a:br>
            <a:r>
              <a:rPr lang="de-DE" sz="1600" dirty="0"/>
              <a:t>Vertretung von Verwaltungsaufgaben</a:t>
            </a:r>
          </a:p>
        </p:txBody>
      </p:sp>
    </p:spTree>
    <p:extLst>
      <p:ext uri="{BB962C8B-B14F-4D97-AF65-F5344CB8AC3E}">
        <p14:creationId xmlns:p14="http://schemas.microsoft.com/office/powerpoint/2010/main" val="11171706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4CB5D7ED-C658-BA49-98D2-6013E8854FD6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A22DA9D9-6FAE-D94E-B916-104D823C7785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58581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§ 4 Absatz 1:</a:t>
            </a:r>
          </a:p>
          <a:p>
            <a:r>
              <a:rPr lang="de-DE" sz="1600" dirty="0"/>
              <a:t>Strenges Territorialprinzip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Wahlberechtigt ist nur, </a:t>
            </a:r>
            <a:br>
              <a:rPr lang="de-DE" sz="1600" dirty="0"/>
            </a:br>
            <a:r>
              <a:rPr lang="de-DE" sz="1600" dirty="0"/>
              <a:t>wer am Wahltag </a:t>
            </a:r>
            <a:br>
              <a:rPr lang="de-DE" sz="1600" dirty="0"/>
            </a:br>
            <a:r>
              <a:rPr lang="de-DE" sz="1600" dirty="0"/>
              <a:t>seit einem Jahr in der </a:t>
            </a:r>
            <a:br>
              <a:rPr lang="de-DE" sz="1600" dirty="0"/>
            </a:br>
            <a:r>
              <a:rPr lang="de-DE" sz="1600" dirty="0"/>
              <a:t>Gemeinde wohnt.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Territorialprinzip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8581"/>
            <a:ext cx="5848952" cy="5395195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endParaRPr lang="de-DE" sz="1600" dirty="0">
              <a:solidFill>
                <a:srgbClr val="C00000"/>
              </a:solidFill>
            </a:endParaRPr>
          </a:p>
          <a:p>
            <a:r>
              <a:rPr lang="de-DE" sz="1600" dirty="0"/>
              <a:t>§§ 10 und 11: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Öffnung des Territorialprinzips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Das aktive und passive Wahlrecht kann auch </a:t>
            </a:r>
            <a:br>
              <a:rPr lang="de-DE" sz="1600" dirty="0"/>
            </a:br>
            <a:r>
              <a:rPr lang="de-DE" sz="1600" dirty="0"/>
              <a:t>von Personen ausgeübt werden, die ihren Wohnsitz </a:t>
            </a:r>
            <a:br>
              <a:rPr lang="de-DE" sz="1600" dirty="0"/>
            </a:br>
            <a:r>
              <a:rPr lang="de-DE" sz="1600" dirty="0"/>
              <a:t>nicht in der jeweiligen Kirchengemeinde haben</a:t>
            </a:r>
          </a:p>
          <a:p>
            <a:pPr marL="800100" lvl="1" indent="-285750">
              <a:lnSpc>
                <a:spcPct val="100000"/>
              </a:lnSpc>
              <a:buClr>
                <a:srgbClr val="919292"/>
              </a:buClr>
              <a:buFont typeface="Wingdings" pitchFamily="2" charset="2"/>
              <a:buChar char="§"/>
            </a:pPr>
            <a:r>
              <a:rPr lang="de-DE" sz="1600" dirty="0"/>
              <a:t>auch über Diözesangrenzen hinaus, </a:t>
            </a:r>
            <a:br>
              <a:rPr lang="de-DE" sz="1600" dirty="0"/>
            </a:br>
            <a:r>
              <a:rPr lang="de-DE" sz="1600" dirty="0"/>
              <a:t>jedoch beschränkt auf angrenzende Diözesen</a:t>
            </a:r>
          </a:p>
          <a:p>
            <a:pPr marL="285750" lvl="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Flexibilisierung insbesondere aus pastoraler Sicht zweckmäßig, für PGR bereits möglich</a:t>
            </a:r>
          </a:p>
          <a:p>
            <a:pPr marL="285750" lvl="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Entspricht veränderten Strukturen und Lebensgewohnheiten</a:t>
            </a:r>
          </a:p>
          <a:p>
            <a:pPr marL="285750" lvl="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Diözesane Grenzen in NRW teils in </a:t>
            </a:r>
            <a:br>
              <a:rPr lang="de-DE" sz="1600" dirty="0"/>
            </a:br>
            <a:r>
              <a:rPr lang="de-DE" sz="1600" dirty="0"/>
              <a:t>zusammenhängenden urbanen Gebieten</a:t>
            </a:r>
          </a:p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Aber: Regel-Ausnahme-Verhältnis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F60FE047-6C22-9946-8CD2-4547B5C68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20" y="2147297"/>
            <a:ext cx="838688" cy="6182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B0C43C8A-AA69-DD47-A76F-690D025BC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89" y="3284130"/>
            <a:ext cx="2402579" cy="30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196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92FE837D-C9E7-6647-9414-28FA8E768653}"/>
              </a:ext>
            </a:extLst>
          </p:cNvPr>
          <p:cNvSpPr/>
          <p:nvPr/>
        </p:nvSpPr>
        <p:spPr>
          <a:xfrm>
            <a:off x="5852808" y="1909046"/>
            <a:ext cx="6092144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232F5A9F-E2BB-FB49-A435-ECFEB1E0535A}"/>
              </a:ext>
            </a:extLst>
          </p:cNvPr>
          <p:cNvSpPr/>
          <p:nvPr/>
        </p:nvSpPr>
        <p:spPr>
          <a:xfrm>
            <a:off x="223503" y="1909046"/>
            <a:ext cx="5507709" cy="473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2376EDB0-2306-6C4F-A8AE-65E8291D7D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208" y="1358260"/>
            <a:ext cx="4988447" cy="46085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VVG</a:t>
            </a:r>
          </a:p>
          <a:p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dirty="0"/>
              <a:t>Das VVG enthält keine </a:t>
            </a:r>
            <a:br>
              <a:rPr lang="de-DE" sz="1600" dirty="0"/>
            </a:br>
            <a:r>
              <a:rPr lang="de-DE" sz="1600" dirty="0"/>
              <a:t>entsprechende Regelung.</a:t>
            </a: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10C85FDD-97E9-8F49-B849-2BE4DCF3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Vorschlagsliste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="" xmlns:a16="http://schemas.microsoft.com/office/drawing/2014/main" id="{C9B810CE-4540-9E49-80F5-475A43C8BD6A}"/>
              </a:ext>
            </a:extLst>
          </p:cNvPr>
          <p:cNvSpPr txBox="1">
            <a:spLocks/>
          </p:cNvSpPr>
          <p:nvPr/>
        </p:nvSpPr>
        <p:spPr>
          <a:xfrm>
            <a:off x="6096000" y="1359851"/>
            <a:ext cx="5848952" cy="5185873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133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C00000"/>
                </a:solidFill>
              </a:rPr>
              <a:t>KVVG</a:t>
            </a:r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endParaRPr lang="de-DE" sz="1600" dirty="0">
              <a:solidFill>
                <a:srgbClr val="C00000"/>
              </a:solidFill>
            </a:endParaRPr>
          </a:p>
          <a:p>
            <a:r>
              <a:rPr lang="de-DE" sz="1600" dirty="0"/>
              <a:t>§ 11 Absatz 3: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 smtClean="0"/>
              <a:t>Appell </a:t>
            </a:r>
            <a:r>
              <a:rPr lang="de-DE" sz="1600" dirty="0"/>
              <a:t>für ein ausgeglichenes </a:t>
            </a:r>
            <a:br>
              <a:rPr lang="de-DE" sz="1600" dirty="0"/>
            </a:br>
            <a:r>
              <a:rPr lang="de-DE" sz="1600" dirty="0"/>
              <a:t>Geschlechterverhältnis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600" dirty="0"/>
              <a:t>Erscheint aus gesetzgeberischer Sicht und </a:t>
            </a:r>
            <a:br>
              <a:rPr lang="de-DE" sz="1600" dirty="0"/>
            </a:br>
            <a:r>
              <a:rPr lang="de-DE" sz="1600" dirty="0"/>
              <a:t>vor dem Hintergrund gesellschaftlicher </a:t>
            </a:r>
            <a:br>
              <a:rPr lang="de-DE" sz="1600" dirty="0"/>
            </a:br>
            <a:r>
              <a:rPr lang="de-DE" sz="1600" dirty="0"/>
              <a:t>und innerkirchlicher Debatten erstrebenswert</a:t>
            </a:r>
          </a:p>
          <a:p>
            <a:pPr>
              <a:buClr>
                <a:srgbClr val="C00000"/>
              </a:buClr>
            </a:pPr>
            <a:endParaRPr lang="de-DE" sz="16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C9489163-1942-0C4F-BD2A-F44B5B16966F}"/>
              </a:ext>
            </a:extLst>
          </p:cNvPr>
          <p:cNvGrpSpPr>
            <a:grpSpLocks noChangeAspect="1"/>
          </p:cNvGrpSpPr>
          <p:nvPr/>
        </p:nvGrpSpPr>
        <p:grpSpPr>
          <a:xfrm>
            <a:off x="7576809" y="4729735"/>
            <a:ext cx="521414" cy="1206824"/>
            <a:chOff x="6343650" y="2970215"/>
            <a:chExt cx="393700" cy="911226"/>
          </a:xfrm>
          <a:solidFill>
            <a:schemeClr val="accent1"/>
          </a:solidFill>
        </p:grpSpPr>
        <p:sp>
          <p:nvSpPr>
            <p:cNvPr id="11" name="Oval 7">
              <a:extLst>
                <a:ext uri="{FF2B5EF4-FFF2-40B4-BE49-F238E27FC236}">
                  <a16:creationId xmlns="" xmlns:a16="http://schemas.microsoft.com/office/drawing/2014/main" id="{AD62F159-0384-404A-AFF5-59ED25E4E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2970215"/>
              <a:ext cx="177800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BFDC5C4B-4C1D-8E47-813C-727E8622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3175003"/>
              <a:ext cx="393700" cy="706438"/>
            </a:xfrm>
            <a:custGeom>
              <a:avLst/>
              <a:gdLst>
                <a:gd name="T0" fmla="*/ 76 w 104"/>
                <a:gd name="T1" fmla="*/ 45 h 186"/>
                <a:gd name="T2" fmla="*/ 85 w 104"/>
                <a:gd name="T3" fmla="*/ 74 h 186"/>
                <a:gd name="T4" fmla="*/ 94 w 104"/>
                <a:gd name="T5" fmla="*/ 81 h 186"/>
                <a:gd name="T6" fmla="*/ 97 w 104"/>
                <a:gd name="T7" fmla="*/ 81 h 186"/>
                <a:gd name="T8" fmla="*/ 102 w 104"/>
                <a:gd name="T9" fmla="*/ 78 h 186"/>
                <a:gd name="T10" fmla="*/ 103 w 104"/>
                <a:gd name="T11" fmla="*/ 73 h 186"/>
                <a:gd name="T12" fmla="*/ 82 w 104"/>
                <a:gd name="T13" fmla="*/ 7 h 186"/>
                <a:gd name="T14" fmla="*/ 73 w 104"/>
                <a:gd name="T15" fmla="*/ 0 h 186"/>
                <a:gd name="T16" fmla="*/ 71 w 104"/>
                <a:gd name="T17" fmla="*/ 0 h 186"/>
                <a:gd name="T18" fmla="*/ 71 w 104"/>
                <a:gd name="T19" fmla="*/ 1 h 186"/>
                <a:gd name="T20" fmla="*/ 70 w 104"/>
                <a:gd name="T21" fmla="*/ 0 h 186"/>
                <a:gd name="T22" fmla="*/ 65 w 104"/>
                <a:gd name="T23" fmla="*/ 0 h 186"/>
                <a:gd name="T24" fmla="*/ 33 w 104"/>
                <a:gd name="T25" fmla="*/ 0 h 186"/>
                <a:gd name="T26" fmla="*/ 33 w 104"/>
                <a:gd name="T27" fmla="*/ 1 h 186"/>
                <a:gd name="T28" fmla="*/ 33 w 104"/>
                <a:gd name="T29" fmla="*/ 0 h 186"/>
                <a:gd name="T30" fmla="*/ 30 w 104"/>
                <a:gd name="T31" fmla="*/ 0 h 186"/>
                <a:gd name="T32" fmla="*/ 22 w 104"/>
                <a:gd name="T33" fmla="*/ 7 h 186"/>
                <a:gd name="T34" fmla="*/ 0 w 104"/>
                <a:gd name="T35" fmla="*/ 73 h 186"/>
                <a:gd name="T36" fmla="*/ 1 w 104"/>
                <a:gd name="T37" fmla="*/ 78 h 186"/>
                <a:gd name="T38" fmla="*/ 6 w 104"/>
                <a:gd name="T39" fmla="*/ 81 h 186"/>
                <a:gd name="T40" fmla="*/ 9 w 104"/>
                <a:gd name="T41" fmla="*/ 81 h 186"/>
                <a:gd name="T42" fmla="*/ 18 w 104"/>
                <a:gd name="T43" fmla="*/ 74 h 186"/>
                <a:gd name="T44" fmla="*/ 28 w 104"/>
                <a:gd name="T45" fmla="*/ 45 h 186"/>
                <a:gd name="T46" fmla="*/ 28 w 104"/>
                <a:gd name="T47" fmla="*/ 61 h 186"/>
                <a:gd name="T48" fmla="*/ 27 w 104"/>
                <a:gd name="T49" fmla="*/ 95 h 186"/>
                <a:gd name="T50" fmla="*/ 28 w 104"/>
                <a:gd name="T51" fmla="*/ 177 h 186"/>
                <a:gd name="T52" fmla="*/ 37 w 104"/>
                <a:gd name="T53" fmla="*/ 186 h 186"/>
                <a:gd name="T54" fmla="*/ 40 w 104"/>
                <a:gd name="T55" fmla="*/ 186 h 186"/>
                <a:gd name="T56" fmla="*/ 49 w 104"/>
                <a:gd name="T57" fmla="*/ 177 h 186"/>
                <a:gd name="T58" fmla="*/ 49 w 104"/>
                <a:gd name="T59" fmla="*/ 100 h 186"/>
                <a:gd name="T60" fmla="*/ 55 w 104"/>
                <a:gd name="T61" fmla="*/ 100 h 186"/>
                <a:gd name="T62" fmla="*/ 55 w 104"/>
                <a:gd name="T63" fmla="*/ 177 h 186"/>
                <a:gd name="T64" fmla="*/ 65 w 104"/>
                <a:gd name="T65" fmla="*/ 186 h 186"/>
                <a:gd name="T66" fmla="*/ 67 w 104"/>
                <a:gd name="T67" fmla="*/ 186 h 186"/>
                <a:gd name="T68" fmla="*/ 77 w 104"/>
                <a:gd name="T69" fmla="*/ 177 h 186"/>
                <a:gd name="T70" fmla="*/ 77 w 104"/>
                <a:gd name="T71" fmla="*/ 95 h 186"/>
                <a:gd name="T72" fmla="*/ 76 w 104"/>
                <a:gd name="T73" fmla="*/ 71 h 186"/>
                <a:gd name="T74" fmla="*/ 76 w 104"/>
                <a:gd name="T75" fmla="*/ 61 h 186"/>
                <a:gd name="T76" fmla="*/ 76 w 104"/>
                <a:gd name="T77" fmla="*/ 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86">
                  <a:moveTo>
                    <a:pt x="76" y="45"/>
                  </a:moveTo>
                  <a:cubicBezTo>
                    <a:pt x="85" y="74"/>
                    <a:pt x="85" y="74"/>
                    <a:pt x="85" y="74"/>
                  </a:cubicBezTo>
                  <a:cubicBezTo>
                    <a:pt x="87" y="78"/>
                    <a:pt x="90" y="81"/>
                    <a:pt x="94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0" y="81"/>
                    <a:pt x="101" y="80"/>
                    <a:pt x="102" y="78"/>
                  </a:cubicBezTo>
                  <a:cubicBezTo>
                    <a:pt x="104" y="77"/>
                    <a:pt x="104" y="75"/>
                    <a:pt x="103" y="7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1" y="3"/>
                    <a:pt x="77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"/>
                    <a:pt x="71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1"/>
                    <a:pt x="17" y="78"/>
                    <a:pt x="18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7" y="95"/>
                    <a:pt x="27" y="95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82"/>
                    <a:pt x="32" y="186"/>
                    <a:pt x="37" y="186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45" y="186"/>
                    <a:pt x="49" y="182"/>
                    <a:pt x="49" y="17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0" y="100"/>
                    <a:pt x="54" y="100"/>
                    <a:pt x="55" y="100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82"/>
                    <a:pt x="60" y="186"/>
                    <a:pt x="65" y="186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73" y="186"/>
                    <a:pt x="77" y="182"/>
                    <a:pt x="77" y="177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5"/>
                    <a:pt x="76" y="81"/>
                    <a:pt x="76" y="71"/>
                  </a:cubicBezTo>
                  <a:cubicBezTo>
                    <a:pt x="76" y="61"/>
                    <a:pt x="76" y="61"/>
                    <a:pt x="76" y="61"/>
                  </a:cubicBezTo>
                  <a:lnTo>
                    <a:pt x="7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1183892B-4555-B34D-A944-3D2847CAF83D}"/>
              </a:ext>
            </a:extLst>
          </p:cNvPr>
          <p:cNvGrpSpPr>
            <a:grpSpLocks noChangeAspect="1"/>
          </p:cNvGrpSpPr>
          <p:nvPr/>
        </p:nvGrpSpPr>
        <p:grpSpPr>
          <a:xfrm>
            <a:off x="6983047" y="4746461"/>
            <a:ext cx="532849" cy="1190097"/>
            <a:chOff x="5889625" y="2970215"/>
            <a:chExt cx="407988" cy="911226"/>
          </a:xfrm>
          <a:solidFill>
            <a:schemeClr val="accent1"/>
          </a:solidFill>
        </p:grpSpPr>
        <p:sp>
          <p:nvSpPr>
            <p:cNvPr id="14" name="Oval 5">
              <a:extLst>
                <a:ext uri="{FF2B5EF4-FFF2-40B4-BE49-F238E27FC236}">
                  <a16:creationId xmlns="" xmlns:a16="http://schemas.microsoft.com/office/drawing/2014/main" id="{4094AD7B-3F99-FF49-93B3-A3BBC5A3B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2970215"/>
              <a:ext cx="177800" cy="177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B2B72B2E-18BB-C649-8973-94D5A78A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5" y="3175003"/>
              <a:ext cx="407988" cy="706438"/>
            </a:xfrm>
            <a:custGeom>
              <a:avLst/>
              <a:gdLst>
                <a:gd name="T0" fmla="*/ 107 w 108"/>
                <a:gd name="T1" fmla="*/ 73 h 186"/>
                <a:gd name="T2" fmla="*/ 86 w 108"/>
                <a:gd name="T3" fmla="*/ 7 h 186"/>
                <a:gd name="T4" fmla="*/ 77 w 108"/>
                <a:gd name="T5" fmla="*/ 0 h 186"/>
                <a:gd name="T6" fmla="*/ 72 w 108"/>
                <a:gd name="T7" fmla="*/ 0 h 186"/>
                <a:gd name="T8" fmla="*/ 72 w 108"/>
                <a:gd name="T9" fmla="*/ 1 h 186"/>
                <a:gd name="T10" fmla="*/ 71 w 108"/>
                <a:gd name="T11" fmla="*/ 0 h 186"/>
                <a:gd name="T12" fmla="*/ 35 w 108"/>
                <a:gd name="T13" fmla="*/ 0 h 186"/>
                <a:gd name="T14" fmla="*/ 35 w 108"/>
                <a:gd name="T15" fmla="*/ 1 h 186"/>
                <a:gd name="T16" fmla="*/ 35 w 108"/>
                <a:gd name="T17" fmla="*/ 0 h 186"/>
                <a:gd name="T18" fmla="*/ 31 w 108"/>
                <a:gd name="T19" fmla="*/ 0 h 186"/>
                <a:gd name="T20" fmla="*/ 22 w 108"/>
                <a:gd name="T21" fmla="*/ 7 h 186"/>
                <a:gd name="T22" fmla="*/ 1 w 108"/>
                <a:gd name="T23" fmla="*/ 73 h 186"/>
                <a:gd name="T24" fmla="*/ 1 w 108"/>
                <a:gd name="T25" fmla="*/ 78 h 186"/>
                <a:gd name="T26" fmla="*/ 6 w 108"/>
                <a:gd name="T27" fmla="*/ 81 h 186"/>
                <a:gd name="T28" fmla="*/ 10 w 108"/>
                <a:gd name="T29" fmla="*/ 81 h 186"/>
                <a:gd name="T30" fmla="*/ 18 w 108"/>
                <a:gd name="T31" fmla="*/ 74 h 186"/>
                <a:gd name="T32" fmla="*/ 28 w 108"/>
                <a:gd name="T33" fmla="*/ 45 h 186"/>
                <a:gd name="T34" fmla="*/ 28 w 108"/>
                <a:gd name="T35" fmla="*/ 61 h 186"/>
                <a:gd name="T36" fmla="*/ 8 w 108"/>
                <a:gd name="T37" fmla="*/ 93 h 186"/>
                <a:gd name="T38" fmla="*/ 8 w 108"/>
                <a:gd name="T39" fmla="*/ 98 h 186"/>
                <a:gd name="T40" fmla="*/ 12 w 108"/>
                <a:gd name="T41" fmla="*/ 102 h 186"/>
                <a:gd name="T42" fmla="*/ 30 w 108"/>
                <a:gd name="T43" fmla="*/ 106 h 186"/>
                <a:gd name="T44" fmla="*/ 30 w 108"/>
                <a:gd name="T45" fmla="*/ 177 h 186"/>
                <a:gd name="T46" fmla="*/ 39 w 108"/>
                <a:gd name="T47" fmla="*/ 186 h 186"/>
                <a:gd name="T48" fmla="*/ 42 w 108"/>
                <a:gd name="T49" fmla="*/ 186 h 186"/>
                <a:gd name="T50" fmla="*/ 51 w 108"/>
                <a:gd name="T51" fmla="*/ 177 h 186"/>
                <a:gd name="T52" fmla="*/ 51 w 108"/>
                <a:gd name="T53" fmla="*/ 112 h 186"/>
                <a:gd name="T54" fmla="*/ 54 w 108"/>
                <a:gd name="T55" fmla="*/ 112 h 186"/>
                <a:gd name="T56" fmla="*/ 57 w 108"/>
                <a:gd name="T57" fmla="*/ 111 h 186"/>
                <a:gd name="T58" fmla="*/ 57 w 108"/>
                <a:gd name="T59" fmla="*/ 177 h 186"/>
                <a:gd name="T60" fmla="*/ 67 w 108"/>
                <a:gd name="T61" fmla="*/ 186 h 186"/>
                <a:gd name="T62" fmla="*/ 69 w 108"/>
                <a:gd name="T63" fmla="*/ 186 h 186"/>
                <a:gd name="T64" fmla="*/ 79 w 108"/>
                <a:gd name="T65" fmla="*/ 177 h 186"/>
                <a:gd name="T66" fmla="*/ 79 w 108"/>
                <a:gd name="T67" fmla="*/ 106 h 186"/>
                <a:gd name="T68" fmla="*/ 95 w 108"/>
                <a:gd name="T69" fmla="*/ 102 h 186"/>
                <a:gd name="T70" fmla="*/ 99 w 108"/>
                <a:gd name="T71" fmla="*/ 98 h 186"/>
                <a:gd name="T72" fmla="*/ 99 w 108"/>
                <a:gd name="T73" fmla="*/ 93 h 186"/>
                <a:gd name="T74" fmla="*/ 79 w 108"/>
                <a:gd name="T75" fmla="*/ 61 h 186"/>
                <a:gd name="T76" fmla="*/ 79 w 108"/>
                <a:gd name="T77" fmla="*/ 44 h 186"/>
                <a:gd name="T78" fmla="*/ 89 w 108"/>
                <a:gd name="T79" fmla="*/ 74 h 186"/>
                <a:gd name="T80" fmla="*/ 98 w 108"/>
                <a:gd name="T81" fmla="*/ 81 h 186"/>
                <a:gd name="T82" fmla="*/ 101 w 108"/>
                <a:gd name="T83" fmla="*/ 81 h 186"/>
                <a:gd name="T84" fmla="*/ 106 w 108"/>
                <a:gd name="T85" fmla="*/ 78 h 186"/>
                <a:gd name="T86" fmla="*/ 107 w 108"/>
                <a:gd name="T87" fmla="*/ 7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86">
                  <a:moveTo>
                    <a:pt x="107" y="73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3"/>
                    <a:pt x="81" y="0"/>
                    <a:pt x="7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1"/>
                    <a:pt x="72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3"/>
                    <a:pt x="22" y="7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0" y="77"/>
                    <a:pt x="1" y="78"/>
                  </a:cubicBezTo>
                  <a:cubicBezTo>
                    <a:pt x="2" y="80"/>
                    <a:pt x="4" y="81"/>
                    <a:pt x="6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3" y="81"/>
                    <a:pt x="17" y="78"/>
                    <a:pt x="18" y="7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2"/>
                    <a:pt x="8" y="93"/>
                    <a:pt x="8" y="93"/>
                  </a:cubicBezTo>
                  <a:cubicBezTo>
                    <a:pt x="7" y="95"/>
                    <a:pt x="7" y="97"/>
                    <a:pt x="8" y="98"/>
                  </a:cubicBezTo>
                  <a:cubicBezTo>
                    <a:pt x="9" y="100"/>
                    <a:pt x="10" y="101"/>
                    <a:pt x="12" y="102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82"/>
                    <a:pt x="34" y="186"/>
                    <a:pt x="39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7" y="186"/>
                    <a:pt x="51" y="182"/>
                    <a:pt x="51" y="177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3" y="112"/>
                    <a:pt x="54" y="112"/>
                  </a:cubicBezTo>
                  <a:cubicBezTo>
                    <a:pt x="55" y="112"/>
                    <a:pt x="56" y="112"/>
                    <a:pt x="57" y="111"/>
                  </a:cubicBezTo>
                  <a:cubicBezTo>
                    <a:pt x="57" y="177"/>
                    <a:pt x="57" y="177"/>
                    <a:pt x="57" y="177"/>
                  </a:cubicBezTo>
                  <a:cubicBezTo>
                    <a:pt x="57" y="182"/>
                    <a:pt x="62" y="186"/>
                    <a:pt x="67" y="186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75" y="186"/>
                    <a:pt x="79" y="182"/>
                    <a:pt x="79" y="177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101"/>
                    <a:pt x="98" y="100"/>
                    <a:pt x="99" y="98"/>
                  </a:cubicBezTo>
                  <a:cubicBezTo>
                    <a:pt x="100" y="97"/>
                    <a:pt x="100" y="95"/>
                    <a:pt x="99" y="93"/>
                  </a:cubicBezTo>
                  <a:cubicBezTo>
                    <a:pt x="99" y="93"/>
                    <a:pt x="80" y="62"/>
                    <a:pt x="79" y="61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8"/>
                    <a:pt x="94" y="81"/>
                    <a:pt x="98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3" y="81"/>
                    <a:pt x="105" y="80"/>
                    <a:pt x="106" y="78"/>
                  </a:cubicBezTo>
                  <a:cubicBezTo>
                    <a:pt x="107" y="77"/>
                    <a:pt x="108" y="75"/>
                    <a:pt x="10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7937B29D-FE81-9949-A340-FE764A5F8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02" y="2313842"/>
            <a:ext cx="838688" cy="6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Erzbistum Paderborn">
      <a:dk1>
        <a:srgbClr val="636362"/>
      </a:dk1>
      <a:lt1>
        <a:srgbClr val="FFFFFF"/>
      </a:lt1>
      <a:dk2>
        <a:srgbClr val="636362"/>
      </a:dk2>
      <a:lt2>
        <a:srgbClr val="FFFFFF"/>
      </a:lt2>
      <a:accent1>
        <a:srgbClr val="AE0C21"/>
      </a:accent1>
      <a:accent2>
        <a:srgbClr val="E62730"/>
      </a:accent2>
      <a:accent3>
        <a:srgbClr val="1A70B8"/>
      </a:accent3>
      <a:accent4>
        <a:srgbClr val="B1CFDF"/>
      </a:accent4>
      <a:accent5>
        <a:srgbClr val="636362"/>
      </a:accent5>
      <a:accent6>
        <a:srgbClr val="919292"/>
      </a:accent6>
      <a:hlink>
        <a:srgbClr val="102E4E"/>
      </a:hlink>
      <a:folHlink>
        <a:srgbClr val="DF8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lIns="432000" tIns="180000" rIns="216000" bIns="108000" anchor="ctr">
        <a:normAutofit/>
      </a:bodyPr>
      <a:lstStyle>
        <a:defPPr algn="l">
          <a:lnSpc>
            <a:spcPct val="100000"/>
          </a:lnSpc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pptD2F.tmp</Template>
  <TotalTime>0</TotalTime>
  <Words>125</Words>
  <Application>Microsoft Office PowerPoint</Application>
  <PresentationFormat>Breitbild</PresentationFormat>
  <Paragraphs>174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TheSansB W5 Plain</vt:lpstr>
      <vt:lpstr>Times New Roman</vt:lpstr>
      <vt:lpstr>Wingdings</vt:lpstr>
      <vt:lpstr>ヒラギノ角ゴ Pro W3</vt:lpstr>
      <vt:lpstr>Office</vt:lpstr>
      <vt:lpstr>PowerPoint-Präsentation</vt:lpstr>
      <vt:lpstr>PowerPoint-Präsentation</vt:lpstr>
      <vt:lpstr>Amtszeiten</vt:lpstr>
      <vt:lpstr>Rollierendes System</vt:lpstr>
      <vt:lpstr>Zusammensetzung des KV</vt:lpstr>
      <vt:lpstr>Zusammensetzung des KV</vt:lpstr>
      <vt:lpstr>Geschäftsführender Vorsitz</vt:lpstr>
      <vt:lpstr>Territorialprinzip</vt:lpstr>
      <vt:lpstr>Vorschlagsliste</vt:lpstr>
      <vt:lpstr>Sitzungseinladung</vt:lpstr>
      <vt:lpstr>Amtsenthebung</vt:lpstr>
      <vt:lpstr>Befangenheit</vt:lpstr>
      <vt:lpstr>Öffentlichkeit der Sitzungen</vt:lpstr>
      <vt:lpstr>Besondere Sitzungs- und Beschlussformate</vt:lpstr>
      <vt:lpstr>Vertretungsregelungen</vt:lpstr>
      <vt:lpstr>Elektronische Protokollführung</vt:lpstr>
      <vt:lpstr>Gemeindeverbände</vt:lpstr>
      <vt:lpstr>Wahlordnung nach KVVG</vt:lpstr>
      <vt:lpstr>Rückmeldung erwünscht!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mac</dc:creator>
  <cp:lastModifiedBy>Claudia Nieser</cp:lastModifiedBy>
  <cp:revision>354</cp:revision>
  <dcterms:created xsi:type="dcterms:W3CDTF">2019-07-12T05:16:39Z</dcterms:created>
  <dcterms:modified xsi:type="dcterms:W3CDTF">2022-04-01T08:56:35Z</dcterms:modified>
</cp:coreProperties>
</file>